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3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240" autoAdjust="0"/>
  </p:normalViewPr>
  <p:slideViewPr>
    <p:cSldViewPr>
      <p:cViewPr varScale="1">
        <p:scale>
          <a:sx n="42" d="100"/>
          <a:sy n="42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NZ" i="1" dirty="0" smtClean="0"/>
              <a:t>Fit for Mission </a:t>
            </a:r>
            <a:r>
              <a:rPr lang="en-NZ" dirty="0" smtClean="0"/>
              <a:t>Diocesan Prayer</a:t>
            </a:r>
            <a:endParaRPr lang="en-NZ" dirty="0"/>
          </a:p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0C665-5F40-487C-BD4C-D314DA57ED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517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29AA4-2912-4ED2-BC77-6229D35A8E64}" type="datetimeFigureOut">
              <a:rPr lang="en-NZ" smtClean="0"/>
              <a:t>30/04/2014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DECE9-091D-46B4-BB4A-583B0FB2AD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Various places you might consider using this prayer: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At the beginning of meetings</a:t>
            </a:r>
            <a:r>
              <a:rPr lang="en-NZ" baseline="0" dirty="0" smtClean="0"/>
              <a:t> of parish groups –any group big or 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Prayer of the faithful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At the conclusion of the prayer of the faithful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As the prayer of the faithful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One verse per week over 5 weeks as a prayer of the faithful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After communion – just before the dismissal that sends us on 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88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914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690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131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140968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" y="4913376"/>
            <a:ext cx="1795272" cy="194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1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3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3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7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5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86206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I WOND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8" y="282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528" y="260648"/>
            <a:ext cx="3066259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2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6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7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-603448"/>
            <a:ext cx="6203032" cy="1791072"/>
          </a:xfrm>
        </p:spPr>
        <p:txBody>
          <a:bodyPr>
            <a:normAutofit/>
          </a:bodyPr>
          <a:lstStyle/>
          <a:p>
            <a:r>
              <a:rPr lang="es-ES" b="1" dirty="0"/>
              <a:t> </a:t>
            </a:r>
            <a:r>
              <a:rPr lang="en-NZ" b="1" dirty="0" smtClean="0"/>
              <a:t>Prayer for Mission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132856"/>
            <a:ext cx="698477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dirty="0"/>
              <a:t>Gracious and merciful God,</a:t>
            </a:r>
            <a:br>
              <a:rPr lang="en-NZ" dirty="0"/>
            </a:br>
            <a:r>
              <a:rPr lang="en-NZ" dirty="0"/>
              <a:t>we pray that through the Holy Spirit</a:t>
            </a:r>
            <a:br>
              <a:rPr lang="en-NZ" dirty="0"/>
            </a:br>
            <a:r>
              <a:rPr lang="en-NZ" dirty="0"/>
              <a:t>we may all hear your call to mission</a:t>
            </a:r>
            <a:br>
              <a:rPr lang="en-NZ" dirty="0"/>
            </a:br>
            <a:r>
              <a:rPr lang="en-NZ" dirty="0"/>
              <a:t>and seek a deeper relationship with </a:t>
            </a:r>
            <a:r>
              <a:rPr lang="en-NZ" dirty="0"/>
              <a:t> </a:t>
            </a:r>
            <a:r>
              <a:rPr lang="en-NZ" dirty="0" smtClean="0"/>
              <a:t>your </a:t>
            </a:r>
            <a:r>
              <a:rPr lang="en-NZ" dirty="0"/>
              <a:t>Son, Jesus. </a:t>
            </a:r>
          </a:p>
          <a:p>
            <a:pPr marL="0" indent="0">
              <a:buNone/>
            </a:pPr>
            <a:endParaRPr lang="en-NZ" sz="800" dirty="0" smtClean="0"/>
          </a:p>
        </p:txBody>
      </p:sp>
    </p:spTree>
    <p:extLst>
      <p:ext uri="{BB962C8B-B14F-4D97-AF65-F5344CB8AC3E}">
        <p14:creationId xmlns:p14="http://schemas.microsoft.com/office/powerpoint/2010/main" val="26555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We pray</a:t>
            </a:r>
            <a:br>
              <a:rPr lang="en-NZ" dirty="0"/>
            </a:br>
            <a:r>
              <a:rPr lang="en-NZ" dirty="0"/>
              <a:t>that our plan “Fit For Mission” will renew our diocese,</a:t>
            </a:r>
            <a:br>
              <a:rPr lang="en-NZ" dirty="0"/>
            </a:br>
            <a:r>
              <a:rPr lang="en-NZ" dirty="0"/>
              <a:t>inspiring all Catholics to “go forth and make disciples of all nations” and transform society through the power of the Gospel.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11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480" y="1052736"/>
            <a:ext cx="6660232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We pray</a:t>
            </a:r>
            <a:br>
              <a:rPr lang="en-NZ" dirty="0"/>
            </a:br>
            <a:r>
              <a:rPr lang="en-NZ" dirty="0"/>
              <a:t>for all members of the Church,</a:t>
            </a:r>
            <a:br>
              <a:rPr lang="en-NZ" dirty="0"/>
            </a:br>
            <a:r>
              <a:rPr lang="en-NZ" dirty="0"/>
              <a:t>that we heed the words of Christ</a:t>
            </a:r>
            <a:br>
              <a:rPr lang="en-NZ" dirty="0"/>
            </a:br>
            <a:r>
              <a:rPr lang="en-NZ" dirty="0"/>
              <a:t>—“</a:t>
            </a:r>
            <a:r>
              <a:rPr lang="en-NZ" i="1" dirty="0"/>
              <a:t>do not be afraid</a:t>
            </a:r>
            <a:r>
              <a:rPr lang="en-NZ" dirty="0"/>
              <a:t>”—</a:t>
            </a:r>
            <a:br>
              <a:rPr lang="en-NZ" dirty="0"/>
            </a:br>
            <a:r>
              <a:rPr lang="en-NZ" dirty="0"/>
              <a:t>and strengthened by the Holy Spirit’s gift of courage,</a:t>
            </a:r>
            <a:br>
              <a:rPr lang="en-NZ" dirty="0"/>
            </a:br>
            <a:r>
              <a:rPr lang="en-NZ" dirty="0"/>
              <a:t>give witness to the Gospel and share our faith with </a:t>
            </a:r>
            <a:r>
              <a:rPr lang="en-NZ" dirty="0" smtClean="0"/>
              <a:t>others.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29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We pray</a:t>
            </a:r>
            <a:br>
              <a:rPr lang="en-NZ" dirty="0"/>
            </a:br>
            <a:r>
              <a:rPr lang="en-NZ" dirty="0"/>
              <a:t>that we may become</a:t>
            </a:r>
            <a:br>
              <a:rPr lang="en-NZ" dirty="0"/>
            </a:br>
            <a:r>
              <a:rPr lang="en-NZ" dirty="0"/>
              <a:t>like the father of the prodigal son</a:t>
            </a:r>
            <a:br>
              <a:rPr lang="en-NZ" dirty="0"/>
            </a:br>
            <a:r>
              <a:rPr lang="en-NZ" dirty="0"/>
              <a:t>—filled with compassion for our missing brothers and sisters—</a:t>
            </a:r>
            <a:br>
              <a:rPr lang="en-NZ" dirty="0"/>
            </a:br>
            <a:r>
              <a:rPr lang="en-NZ" dirty="0"/>
              <a:t>and run to embrace them upon their return</a:t>
            </a:r>
          </a:p>
        </p:txBody>
      </p:sp>
    </p:spTree>
    <p:extLst>
      <p:ext uri="{BB962C8B-B14F-4D97-AF65-F5344CB8AC3E}">
        <p14:creationId xmlns:p14="http://schemas.microsoft.com/office/powerpoint/2010/main" val="113001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052736"/>
            <a:ext cx="62030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We pray</a:t>
            </a:r>
            <a:br>
              <a:rPr lang="en-NZ" dirty="0"/>
            </a:br>
            <a:r>
              <a:rPr lang="en-NZ" dirty="0"/>
              <a:t>that all people</a:t>
            </a:r>
            <a:br>
              <a:rPr lang="en-NZ" dirty="0"/>
            </a:br>
            <a:r>
              <a:rPr lang="en-NZ" dirty="0"/>
              <a:t>yearning to know Christ and the Church</a:t>
            </a:r>
            <a:br>
              <a:rPr lang="en-NZ" dirty="0"/>
            </a:br>
            <a:r>
              <a:rPr lang="en-NZ" dirty="0"/>
              <a:t>may encounter him through the faithful</a:t>
            </a:r>
            <a:br>
              <a:rPr lang="en-NZ" dirty="0"/>
            </a:br>
            <a:r>
              <a:rPr lang="en-NZ" dirty="0"/>
              <a:t>who witness to his love in their lives.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421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980728"/>
            <a:ext cx="6203032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We pray </a:t>
            </a:r>
          </a:p>
          <a:p>
            <a:pPr marL="0" indent="0">
              <a:buNone/>
            </a:pPr>
            <a:r>
              <a:rPr lang="en-NZ" dirty="0"/>
              <a:t>that we may learn to use modern means of </a:t>
            </a:r>
            <a:r>
              <a:rPr lang="en-NZ" dirty="0" smtClean="0"/>
              <a:t>communication                 to </a:t>
            </a:r>
            <a:r>
              <a:rPr lang="en-NZ" dirty="0"/>
              <a:t>spread the good news, </a:t>
            </a:r>
            <a:r>
              <a:rPr lang="en-NZ" dirty="0" smtClean="0"/>
              <a:t>                to </a:t>
            </a:r>
            <a:r>
              <a:rPr lang="en-NZ" dirty="0"/>
              <a:t>reach out </a:t>
            </a:r>
            <a:r>
              <a:rPr lang="en-NZ" dirty="0" smtClean="0"/>
              <a:t>and </a:t>
            </a:r>
            <a:r>
              <a:rPr lang="en-NZ" dirty="0"/>
              <a:t>touch those who tweet and twitter </a:t>
            </a:r>
            <a:r>
              <a:rPr lang="en-NZ" dirty="0" smtClean="0"/>
              <a:t>                                            and </a:t>
            </a:r>
            <a:r>
              <a:rPr lang="en-NZ" dirty="0"/>
              <a:t>email </a:t>
            </a:r>
            <a:r>
              <a:rPr lang="en-NZ" dirty="0" smtClean="0"/>
              <a:t>                                                      and </a:t>
            </a:r>
            <a:r>
              <a:rPr lang="en-NZ" dirty="0"/>
              <a:t>text. </a:t>
            </a:r>
            <a:r>
              <a:rPr lang="en-NZ" dirty="0" smtClean="0"/>
              <a:t>                                            We </a:t>
            </a:r>
            <a:r>
              <a:rPr lang="en-NZ" dirty="0"/>
              <a:t>ask that you inspire us to embrace the new media in your name.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651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764704"/>
            <a:ext cx="6264696" cy="5688632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Loving God, our Creator,</a:t>
            </a:r>
            <a:br>
              <a:rPr lang="en-NZ" dirty="0"/>
            </a:br>
            <a:r>
              <a:rPr lang="en-NZ" dirty="0"/>
              <a:t>strengthen us to become witnesses</a:t>
            </a:r>
            <a:br>
              <a:rPr lang="en-NZ" dirty="0"/>
            </a:br>
            <a:r>
              <a:rPr lang="en-NZ" dirty="0"/>
              <a:t>to the saving grace of your Son,</a:t>
            </a:r>
            <a:br>
              <a:rPr lang="en-NZ" dirty="0"/>
            </a:br>
            <a:r>
              <a:rPr lang="en-NZ" dirty="0"/>
              <a:t>Jesus, our Lord,</a:t>
            </a:r>
            <a:br>
              <a:rPr lang="en-NZ" dirty="0"/>
            </a:br>
            <a:r>
              <a:rPr lang="en-NZ" dirty="0"/>
              <a:t>who lives and reigns with you, </a:t>
            </a:r>
            <a:r>
              <a:rPr lang="en-NZ" dirty="0" smtClean="0"/>
              <a:t>                   in </a:t>
            </a:r>
            <a:r>
              <a:rPr lang="en-NZ" dirty="0"/>
              <a:t>the unity of the Holy Spirit, </a:t>
            </a:r>
            <a:r>
              <a:rPr lang="en-NZ" dirty="0" smtClean="0"/>
              <a:t>                   one </a:t>
            </a:r>
            <a:r>
              <a:rPr lang="en-NZ" dirty="0"/>
              <a:t>God, for ever and ever. 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Amen</a:t>
            </a:r>
            <a:r>
              <a:rPr lang="en-NZ" dirty="0"/>
              <a:t>.</a:t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1638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142</Words>
  <Application>Microsoft Office PowerPoint</Application>
  <PresentationFormat>On-screen Show (4:3)</PresentationFormat>
  <Paragraphs>22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 Prayer for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Joyful is the Gospel                   (Sung to the tune of Ode to Joy)</dc:title>
  <dc:creator>Sian Owen</dc:creator>
  <cp:lastModifiedBy>Sian Owen</cp:lastModifiedBy>
  <cp:revision>8</cp:revision>
  <cp:lastPrinted>2014-03-05T01:40:21Z</cp:lastPrinted>
  <dcterms:created xsi:type="dcterms:W3CDTF">2014-03-04T03:05:48Z</dcterms:created>
  <dcterms:modified xsi:type="dcterms:W3CDTF">2014-04-30T08:44:35Z</dcterms:modified>
</cp:coreProperties>
</file>