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t Lythe" initials="PL" lastIdx="3" clrIdx="0">
    <p:extLst>
      <p:ext uri="{19B8F6BF-5375-455C-9EA6-DF929625EA0E}">
        <p15:presenceInfo xmlns:p15="http://schemas.microsoft.com/office/powerpoint/2012/main" userId="S-1-5-21-2471502785-1130410180-2591418228-11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6" autoAdjust="0"/>
    <p:restoredTop sz="94660"/>
  </p:normalViewPr>
  <p:slideViewPr>
    <p:cSldViewPr snapToGrid="0">
      <p:cViewPr varScale="1">
        <p:scale>
          <a:sx n="75" d="100"/>
          <a:sy n="75" d="100"/>
        </p:scale>
        <p:origin x="186" y="72"/>
      </p:cViewPr>
      <p:guideLst/>
    </p:cSldViewPr>
  </p:slideViewPr>
  <p:notesTextViewPr>
    <p:cViewPr>
      <p:scale>
        <a:sx n="1" d="1"/>
        <a:sy n="1" d="1"/>
      </p:scale>
      <p:origin x="0" y="0"/>
    </p:cViewPr>
  </p:notesTextViewPr>
  <p:notesViewPr>
    <p:cSldViewPr snapToGrid="0">
      <p:cViewPr varScale="1">
        <p:scale>
          <a:sx n="72" d="100"/>
          <a:sy n="72" d="100"/>
        </p:scale>
        <p:origin x="1474"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5-05-15T15:12:46.476" idx="2">
    <p:pos x="10" y="10"/>
    <p:text/>
    <p:extLst>
      <p:ext uri="{C676402C-5697-4E1C-873F-D02D1690AC5C}">
        <p15:threadingInfo xmlns:p15="http://schemas.microsoft.com/office/powerpoint/2012/main" timeZoneBias="-7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82DE26-B20C-4219-9612-672F662145E2}" type="datetimeFigureOut">
              <a:rPr lang="en-NZ" smtClean="0"/>
              <a:t>26/05/2015</a:t>
            </a:fld>
            <a:endParaRPr lang="en-NZ"/>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2CDF9D-FE40-48E0-B993-7BE098987881}" type="slidenum">
              <a:rPr lang="en-NZ" smtClean="0"/>
              <a:t>‹#›</a:t>
            </a:fld>
            <a:endParaRPr lang="en-NZ"/>
          </a:p>
        </p:txBody>
      </p:sp>
    </p:spTree>
    <p:extLst>
      <p:ext uri="{BB962C8B-B14F-4D97-AF65-F5344CB8AC3E}">
        <p14:creationId xmlns:p14="http://schemas.microsoft.com/office/powerpoint/2010/main" val="2660451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a:p>
        </p:txBody>
      </p:sp>
      <p:sp>
        <p:nvSpPr>
          <p:cNvPr id="4" name="Slide Number Placeholder 3"/>
          <p:cNvSpPr>
            <a:spLocks noGrp="1"/>
          </p:cNvSpPr>
          <p:nvPr>
            <p:ph type="sldNum" sz="quarter" idx="10"/>
          </p:nvPr>
        </p:nvSpPr>
        <p:spPr/>
        <p:txBody>
          <a:bodyPr/>
          <a:lstStyle/>
          <a:p>
            <a:fld id="{712CDF9D-FE40-48E0-B993-7BE098987881}" type="slidenum">
              <a:rPr lang="en-NZ" smtClean="0"/>
              <a:t>1</a:t>
            </a:fld>
            <a:endParaRPr lang="en-NZ"/>
          </a:p>
        </p:txBody>
      </p:sp>
    </p:spTree>
    <p:extLst>
      <p:ext uri="{BB962C8B-B14F-4D97-AF65-F5344CB8AC3E}">
        <p14:creationId xmlns:p14="http://schemas.microsoft.com/office/powerpoint/2010/main" val="242750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For Pentecost weekend 23/24 May</a:t>
            </a:r>
            <a:endParaRPr lang="en-NZ" dirty="0"/>
          </a:p>
        </p:txBody>
      </p:sp>
      <p:sp>
        <p:nvSpPr>
          <p:cNvPr id="4" name="Slide Number Placeholder 3"/>
          <p:cNvSpPr>
            <a:spLocks noGrp="1"/>
          </p:cNvSpPr>
          <p:nvPr>
            <p:ph type="sldNum" sz="quarter" idx="10"/>
          </p:nvPr>
        </p:nvSpPr>
        <p:spPr/>
        <p:txBody>
          <a:bodyPr/>
          <a:lstStyle/>
          <a:p>
            <a:fld id="{06DA9546-EF02-4B84-B107-8CE419DA215B}" type="slidenum">
              <a:rPr lang="en-NZ" smtClean="0"/>
              <a:t>2</a:t>
            </a:fld>
            <a:endParaRPr lang="en-NZ"/>
          </a:p>
        </p:txBody>
      </p:sp>
    </p:spTree>
    <p:extLst>
      <p:ext uri="{BB962C8B-B14F-4D97-AF65-F5344CB8AC3E}">
        <p14:creationId xmlns:p14="http://schemas.microsoft.com/office/powerpoint/2010/main" val="1483595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For the week ending Sat Sun 30/31 May (Trinity Sunday)</a:t>
            </a:r>
            <a:endParaRPr lang="en-NZ" dirty="0"/>
          </a:p>
        </p:txBody>
      </p:sp>
      <p:sp>
        <p:nvSpPr>
          <p:cNvPr id="4" name="Slide Number Placeholder 3"/>
          <p:cNvSpPr>
            <a:spLocks noGrp="1"/>
          </p:cNvSpPr>
          <p:nvPr>
            <p:ph type="sldNum" sz="quarter" idx="10"/>
          </p:nvPr>
        </p:nvSpPr>
        <p:spPr/>
        <p:txBody>
          <a:bodyPr/>
          <a:lstStyle/>
          <a:p>
            <a:fld id="{06DA9546-EF02-4B84-B107-8CE419DA215B}" type="slidenum">
              <a:rPr lang="en-NZ" smtClean="0"/>
              <a:t>3</a:t>
            </a:fld>
            <a:endParaRPr lang="en-NZ"/>
          </a:p>
        </p:txBody>
      </p:sp>
    </p:spTree>
    <p:extLst>
      <p:ext uri="{BB962C8B-B14F-4D97-AF65-F5344CB8AC3E}">
        <p14:creationId xmlns:p14="http://schemas.microsoft.com/office/powerpoint/2010/main" val="2223449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For the week ending 6/7June Body &amp; Blood of Christ</a:t>
            </a:r>
            <a:endParaRPr lang="en-NZ" dirty="0"/>
          </a:p>
        </p:txBody>
      </p:sp>
      <p:sp>
        <p:nvSpPr>
          <p:cNvPr id="4" name="Slide Number Placeholder 3"/>
          <p:cNvSpPr>
            <a:spLocks noGrp="1"/>
          </p:cNvSpPr>
          <p:nvPr>
            <p:ph type="sldNum" sz="quarter" idx="10"/>
          </p:nvPr>
        </p:nvSpPr>
        <p:spPr/>
        <p:txBody>
          <a:bodyPr/>
          <a:lstStyle/>
          <a:p>
            <a:fld id="{06DA9546-EF02-4B84-B107-8CE419DA215B}" type="slidenum">
              <a:rPr lang="en-NZ" smtClean="0"/>
              <a:t>4</a:t>
            </a:fld>
            <a:endParaRPr lang="en-NZ"/>
          </a:p>
        </p:txBody>
      </p:sp>
    </p:spTree>
    <p:extLst>
      <p:ext uri="{BB962C8B-B14F-4D97-AF65-F5344CB8AC3E}">
        <p14:creationId xmlns:p14="http://schemas.microsoft.com/office/powerpoint/2010/main" val="1939798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For the  week ending 13/14 June</a:t>
            </a:r>
            <a:endParaRPr lang="en-NZ" dirty="0"/>
          </a:p>
        </p:txBody>
      </p:sp>
      <p:sp>
        <p:nvSpPr>
          <p:cNvPr id="4" name="Slide Number Placeholder 3"/>
          <p:cNvSpPr>
            <a:spLocks noGrp="1"/>
          </p:cNvSpPr>
          <p:nvPr>
            <p:ph type="sldNum" sz="quarter" idx="10"/>
          </p:nvPr>
        </p:nvSpPr>
        <p:spPr/>
        <p:txBody>
          <a:bodyPr/>
          <a:lstStyle/>
          <a:p>
            <a:fld id="{06DA9546-EF02-4B84-B107-8CE419DA215B}" type="slidenum">
              <a:rPr lang="en-NZ" smtClean="0"/>
              <a:t>5</a:t>
            </a:fld>
            <a:endParaRPr lang="en-NZ"/>
          </a:p>
        </p:txBody>
      </p:sp>
    </p:spTree>
    <p:extLst>
      <p:ext uri="{BB962C8B-B14F-4D97-AF65-F5344CB8AC3E}">
        <p14:creationId xmlns:p14="http://schemas.microsoft.com/office/powerpoint/2010/main" val="19583808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For week ending</a:t>
            </a:r>
            <a:r>
              <a:rPr lang="en-NZ" baseline="0" dirty="0" smtClean="0"/>
              <a:t> 20/21 June</a:t>
            </a:r>
            <a:endParaRPr lang="en-NZ" dirty="0"/>
          </a:p>
        </p:txBody>
      </p:sp>
      <p:sp>
        <p:nvSpPr>
          <p:cNvPr id="4" name="Slide Number Placeholder 3"/>
          <p:cNvSpPr>
            <a:spLocks noGrp="1"/>
          </p:cNvSpPr>
          <p:nvPr>
            <p:ph type="sldNum" sz="quarter" idx="10"/>
          </p:nvPr>
        </p:nvSpPr>
        <p:spPr/>
        <p:txBody>
          <a:bodyPr/>
          <a:lstStyle/>
          <a:p>
            <a:fld id="{06DA9546-EF02-4B84-B107-8CE419DA215B}" type="slidenum">
              <a:rPr lang="en-NZ" smtClean="0"/>
              <a:t>6</a:t>
            </a:fld>
            <a:endParaRPr lang="en-NZ"/>
          </a:p>
        </p:txBody>
      </p:sp>
    </p:spTree>
    <p:extLst>
      <p:ext uri="{BB962C8B-B14F-4D97-AF65-F5344CB8AC3E}">
        <p14:creationId xmlns:p14="http://schemas.microsoft.com/office/powerpoint/2010/main" val="34706866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For the</a:t>
            </a:r>
            <a:r>
              <a:rPr lang="en-NZ" baseline="0" dirty="0" smtClean="0"/>
              <a:t> week ending 27/28 June</a:t>
            </a:r>
            <a:endParaRPr lang="en-NZ" dirty="0"/>
          </a:p>
        </p:txBody>
      </p:sp>
      <p:sp>
        <p:nvSpPr>
          <p:cNvPr id="4" name="Slide Number Placeholder 3"/>
          <p:cNvSpPr>
            <a:spLocks noGrp="1"/>
          </p:cNvSpPr>
          <p:nvPr>
            <p:ph type="sldNum" sz="quarter" idx="10"/>
          </p:nvPr>
        </p:nvSpPr>
        <p:spPr/>
        <p:txBody>
          <a:bodyPr/>
          <a:lstStyle/>
          <a:p>
            <a:fld id="{06DA9546-EF02-4B84-B107-8CE419DA215B}" type="slidenum">
              <a:rPr lang="en-NZ" smtClean="0"/>
              <a:t>7</a:t>
            </a:fld>
            <a:endParaRPr lang="en-NZ"/>
          </a:p>
        </p:txBody>
      </p:sp>
    </p:spTree>
    <p:extLst>
      <p:ext uri="{BB962C8B-B14F-4D97-AF65-F5344CB8AC3E}">
        <p14:creationId xmlns:p14="http://schemas.microsoft.com/office/powerpoint/2010/main" val="20540437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For the</a:t>
            </a:r>
            <a:r>
              <a:rPr lang="en-NZ" baseline="0" dirty="0" smtClean="0"/>
              <a:t> week ending 4/5 July</a:t>
            </a:r>
            <a:endParaRPr lang="en-NZ" dirty="0"/>
          </a:p>
        </p:txBody>
      </p:sp>
      <p:sp>
        <p:nvSpPr>
          <p:cNvPr id="4" name="Slide Number Placeholder 3"/>
          <p:cNvSpPr>
            <a:spLocks noGrp="1"/>
          </p:cNvSpPr>
          <p:nvPr>
            <p:ph type="sldNum" sz="quarter" idx="10"/>
          </p:nvPr>
        </p:nvSpPr>
        <p:spPr/>
        <p:txBody>
          <a:bodyPr/>
          <a:lstStyle/>
          <a:p>
            <a:fld id="{06DA9546-EF02-4B84-B107-8CE419DA215B}" type="slidenum">
              <a:rPr lang="en-NZ" smtClean="0"/>
              <a:t>8</a:t>
            </a:fld>
            <a:endParaRPr lang="en-NZ"/>
          </a:p>
        </p:txBody>
      </p:sp>
    </p:spTree>
    <p:extLst>
      <p:ext uri="{BB962C8B-B14F-4D97-AF65-F5344CB8AC3E}">
        <p14:creationId xmlns:p14="http://schemas.microsoft.com/office/powerpoint/2010/main" val="3746338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NZ"/>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D1EEC83E-6CA3-440A-B1BD-44D1BFCAC4FB}" type="datetimeFigureOut">
              <a:rPr lang="en-NZ" smtClean="0"/>
              <a:t>26/05/2015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14620DE-D066-4DFA-83A5-5B4039A937C2}" type="slidenum">
              <a:rPr lang="en-NZ" smtClean="0"/>
              <a:t>‹#›</a:t>
            </a:fld>
            <a:endParaRPr lang="en-NZ"/>
          </a:p>
        </p:txBody>
      </p:sp>
    </p:spTree>
    <p:extLst>
      <p:ext uri="{BB962C8B-B14F-4D97-AF65-F5344CB8AC3E}">
        <p14:creationId xmlns:p14="http://schemas.microsoft.com/office/powerpoint/2010/main" val="3207291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D1EEC83E-6CA3-440A-B1BD-44D1BFCAC4FB}" type="datetimeFigureOut">
              <a:rPr lang="en-NZ" smtClean="0"/>
              <a:t>26/05/2015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14620DE-D066-4DFA-83A5-5B4039A937C2}" type="slidenum">
              <a:rPr lang="en-NZ" smtClean="0"/>
              <a:t>‹#›</a:t>
            </a:fld>
            <a:endParaRPr lang="en-NZ"/>
          </a:p>
        </p:txBody>
      </p:sp>
    </p:spTree>
    <p:extLst>
      <p:ext uri="{BB962C8B-B14F-4D97-AF65-F5344CB8AC3E}">
        <p14:creationId xmlns:p14="http://schemas.microsoft.com/office/powerpoint/2010/main" val="3903255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D1EEC83E-6CA3-440A-B1BD-44D1BFCAC4FB}" type="datetimeFigureOut">
              <a:rPr lang="en-NZ" smtClean="0"/>
              <a:t>26/05/2015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14620DE-D066-4DFA-83A5-5B4039A937C2}" type="slidenum">
              <a:rPr lang="en-NZ" smtClean="0"/>
              <a:t>‹#›</a:t>
            </a:fld>
            <a:endParaRPr lang="en-NZ"/>
          </a:p>
        </p:txBody>
      </p:sp>
    </p:spTree>
    <p:extLst>
      <p:ext uri="{BB962C8B-B14F-4D97-AF65-F5344CB8AC3E}">
        <p14:creationId xmlns:p14="http://schemas.microsoft.com/office/powerpoint/2010/main" val="2346190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D1EEC83E-6CA3-440A-B1BD-44D1BFCAC4FB}" type="datetimeFigureOut">
              <a:rPr lang="en-NZ" smtClean="0"/>
              <a:t>26/05/2015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14620DE-D066-4DFA-83A5-5B4039A937C2}" type="slidenum">
              <a:rPr lang="en-NZ" smtClean="0"/>
              <a:t>‹#›</a:t>
            </a:fld>
            <a:endParaRPr lang="en-NZ"/>
          </a:p>
        </p:txBody>
      </p:sp>
    </p:spTree>
    <p:extLst>
      <p:ext uri="{BB962C8B-B14F-4D97-AF65-F5344CB8AC3E}">
        <p14:creationId xmlns:p14="http://schemas.microsoft.com/office/powerpoint/2010/main" val="826264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NZ"/>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EEC83E-6CA3-440A-B1BD-44D1BFCAC4FB}" type="datetimeFigureOut">
              <a:rPr lang="en-NZ" smtClean="0"/>
              <a:t>26/05/2015</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14620DE-D066-4DFA-83A5-5B4039A937C2}" type="slidenum">
              <a:rPr lang="en-NZ" smtClean="0"/>
              <a:t>‹#›</a:t>
            </a:fld>
            <a:endParaRPr lang="en-NZ"/>
          </a:p>
        </p:txBody>
      </p:sp>
    </p:spTree>
    <p:extLst>
      <p:ext uri="{BB962C8B-B14F-4D97-AF65-F5344CB8AC3E}">
        <p14:creationId xmlns:p14="http://schemas.microsoft.com/office/powerpoint/2010/main" val="3210214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D1EEC83E-6CA3-440A-B1BD-44D1BFCAC4FB}" type="datetimeFigureOut">
              <a:rPr lang="en-NZ" smtClean="0"/>
              <a:t>26/05/2015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14620DE-D066-4DFA-83A5-5B4039A937C2}" type="slidenum">
              <a:rPr lang="en-NZ" smtClean="0"/>
              <a:t>‹#›</a:t>
            </a:fld>
            <a:endParaRPr lang="en-NZ"/>
          </a:p>
        </p:txBody>
      </p:sp>
    </p:spTree>
    <p:extLst>
      <p:ext uri="{BB962C8B-B14F-4D97-AF65-F5344CB8AC3E}">
        <p14:creationId xmlns:p14="http://schemas.microsoft.com/office/powerpoint/2010/main" val="4118007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NZ"/>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D1EEC83E-6CA3-440A-B1BD-44D1BFCAC4FB}" type="datetimeFigureOut">
              <a:rPr lang="en-NZ" smtClean="0"/>
              <a:t>26/05/2015</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314620DE-D066-4DFA-83A5-5B4039A937C2}" type="slidenum">
              <a:rPr lang="en-NZ" smtClean="0"/>
              <a:t>‹#›</a:t>
            </a:fld>
            <a:endParaRPr lang="en-NZ"/>
          </a:p>
        </p:txBody>
      </p:sp>
    </p:spTree>
    <p:extLst>
      <p:ext uri="{BB962C8B-B14F-4D97-AF65-F5344CB8AC3E}">
        <p14:creationId xmlns:p14="http://schemas.microsoft.com/office/powerpoint/2010/main" val="3295893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D1EEC83E-6CA3-440A-B1BD-44D1BFCAC4FB}" type="datetimeFigureOut">
              <a:rPr lang="en-NZ" smtClean="0"/>
              <a:t>26/05/2015</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314620DE-D066-4DFA-83A5-5B4039A937C2}" type="slidenum">
              <a:rPr lang="en-NZ" smtClean="0"/>
              <a:t>‹#›</a:t>
            </a:fld>
            <a:endParaRPr lang="en-NZ"/>
          </a:p>
        </p:txBody>
      </p:sp>
    </p:spTree>
    <p:extLst>
      <p:ext uri="{BB962C8B-B14F-4D97-AF65-F5344CB8AC3E}">
        <p14:creationId xmlns:p14="http://schemas.microsoft.com/office/powerpoint/2010/main" val="1595466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EEC83E-6CA3-440A-B1BD-44D1BFCAC4FB}" type="datetimeFigureOut">
              <a:rPr lang="en-NZ" smtClean="0"/>
              <a:t>26/05/2015</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314620DE-D066-4DFA-83A5-5B4039A937C2}" type="slidenum">
              <a:rPr lang="en-NZ" smtClean="0"/>
              <a:t>‹#›</a:t>
            </a:fld>
            <a:endParaRPr lang="en-NZ"/>
          </a:p>
        </p:txBody>
      </p:sp>
    </p:spTree>
    <p:extLst>
      <p:ext uri="{BB962C8B-B14F-4D97-AF65-F5344CB8AC3E}">
        <p14:creationId xmlns:p14="http://schemas.microsoft.com/office/powerpoint/2010/main" val="3708428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EEC83E-6CA3-440A-B1BD-44D1BFCAC4FB}" type="datetimeFigureOut">
              <a:rPr lang="en-NZ" smtClean="0"/>
              <a:t>26/05/2015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14620DE-D066-4DFA-83A5-5B4039A937C2}" type="slidenum">
              <a:rPr lang="en-NZ" smtClean="0"/>
              <a:t>‹#›</a:t>
            </a:fld>
            <a:endParaRPr lang="en-NZ"/>
          </a:p>
        </p:txBody>
      </p:sp>
    </p:spTree>
    <p:extLst>
      <p:ext uri="{BB962C8B-B14F-4D97-AF65-F5344CB8AC3E}">
        <p14:creationId xmlns:p14="http://schemas.microsoft.com/office/powerpoint/2010/main" val="1033250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NZ"/>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EEC83E-6CA3-440A-B1BD-44D1BFCAC4FB}" type="datetimeFigureOut">
              <a:rPr lang="en-NZ" smtClean="0"/>
              <a:t>26/05/2015</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14620DE-D066-4DFA-83A5-5B4039A937C2}" type="slidenum">
              <a:rPr lang="en-NZ" smtClean="0"/>
              <a:t>‹#›</a:t>
            </a:fld>
            <a:endParaRPr lang="en-NZ"/>
          </a:p>
        </p:txBody>
      </p:sp>
    </p:spTree>
    <p:extLst>
      <p:ext uri="{BB962C8B-B14F-4D97-AF65-F5344CB8AC3E}">
        <p14:creationId xmlns:p14="http://schemas.microsoft.com/office/powerpoint/2010/main" val="3709281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EEC83E-6CA3-440A-B1BD-44D1BFCAC4FB}" type="datetimeFigureOut">
              <a:rPr lang="en-NZ" smtClean="0"/>
              <a:t>26/05/2015</a:t>
            </a:fld>
            <a:endParaRPr lang="en-N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4620DE-D066-4DFA-83A5-5B4039A937C2}" type="slidenum">
              <a:rPr lang="en-NZ" smtClean="0"/>
              <a:t>‹#›</a:t>
            </a:fld>
            <a:endParaRPr lang="en-NZ"/>
          </a:p>
        </p:txBody>
      </p:sp>
    </p:spTree>
    <p:extLst>
      <p:ext uri="{BB962C8B-B14F-4D97-AF65-F5344CB8AC3E}">
        <p14:creationId xmlns:p14="http://schemas.microsoft.com/office/powerpoint/2010/main" val="3204025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brainyquote.com/quotes/authors/p/pope_francis.html" TargetMode="External"/><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hyperlink" Target="http://www.brainyquote.com/quotes/authors/p/pope_francis.html" TargetMode="External"/><Relationship Id="rId2" Type="http://schemas.openxmlformats.org/officeDocument/2006/relationships/notesSlide" Target="../notesSlides/notesSlide5.xml"/><Relationship Id="rId1" Type="http://schemas.openxmlformats.org/officeDocument/2006/relationships/slideLayout" Target="../slideLayouts/slideLayout9.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46828"/>
            <a:ext cx="9144000" cy="2387600"/>
          </a:xfrm>
        </p:spPr>
        <p:txBody>
          <a:bodyPr/>
          <a:lstStyle/>
          <a:p>
            <a:r>
              <a:rPr lang="en-NZ" dirty="0" smtClean="0">
                <a:solidFill>
                  <a:schemeClr val="accent1"/>
                </a:solidFill>
              </a:rPr>
              <a:t>Fit For Mission</a:t>
            </a:r>
            <a:endParaRPr lang="en-NZ" dirty="0">
              <a:solidFill>
                <a:schemeClr val="accent1"/>
              </a:solidFill>
            </a:endParaRPr>
          </a:p>
        </p:txBody>
      </p:sp>
      <p:sp>
        <p:nvSpPr>
          <p:cNvPr id="3" name="Subtitle 2"/>
          <p:cNvSpPr>
            <a:spLocks noGrp="1"/>
          </p:cNvSpPr>
          <p:nvPr>
            <p:ph type="subTitle" idx="1"/>
          </p:nvPr>
        </p:nvSpPr>
        <p:spPr/>
        <p:txBody>
          <a:bodyPr>
            <a:normAutofit/>
          </a:bodyPr>
          <a:lstStyle/>
          <a:p>
            <a:r>
              <a:rPr lang="en-NZ" sz="3200" b="1" dirty="0" smtClean="0"/>
              <a:t>Ordinary time Pope Francis’ quotes</a:t>
            </a:r>
          </a:p>
          <a:p>
            <a:r>
              <a:rPr lang="en-NZ" sz="3200" b="1" dirty="0" smtClean="0"/>
              <a:t>Quotes for the Sundays after Pentecost </a:t>
            </a:r>
            <a:endParaRPr lang="en-NZ" sz="3200" b="1"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8532" y="99440"/>
            <a:ext cx="9177791" cy="2241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108703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003" y="277443"/>
            <a:ext cx="10515600" cy="1325563"/>
          </a:xfrm>
        </p:spPr>
        <p:txBody>
          <a:bodyPr/>
          <a:lstStyle/>
          <a:p>
            <a:r>
              <a:rPr lang="en-NZ" b="1" dirty="0" smtClean="0">
                <a:solidFill>
                  <a:schemeClr val="accent1"/>
                </a:solidFill>
              </a:rPr>
              <a:t>The Great forgotten One</a:t>
            </a:r>
            <a:endParaRPr lang="en-NZ" b="1" dirty="0">
              <a:solidFill>
                <a:schemeClr val="accent1"/>
              </a:solidFill>
            </a:endParaRPr>
          </a:p>
        </p:txBody>
      </p:sp>
      <p:sp>
        <p:nvSpPr>
          <p:cNvPr id="3" name="Content Placeholder 2"/>
          <p:cNvSpPr>
            <a:spLocks noGrp="1"/>
          </p:cNvSpPr>
          <p:nvPr>
            <p:ph idx="1"/>
          </p:nvPr>
        </p:nvSpPr>
        <p:spPr>
          <a:xfrm>
            <a:off x="0" y="3845489"/>
            <a:ext cx="11974882" cy="3858017"/>
          </a:xfrm>
        </p:spPr>
        <p:txBody>
          <a:bodyPr>
            <a:normAutofit/>
          </a:bodyPr>
          <a:lstStyle/>
          <a:p>
            <a:r>
              <a:rPr lang="en-NZ" dirty="0"/>
              <a:t>The Holy </a:t>
            </a:r>
            <a:r>
              <a:rPr lang="en-NZ" dirty="0" smtClean="0"/>
              <a:t>Spirit is </a:t>
            </a:r>
            <a:r>
              <a:rPr lang="en-NZ" dirty="0"/>
              <a:t>the great forgotten One in our prayer. We often pray to </a:t>
            </a:r>
            <a:r>
              <a:rPr lang="en-NZ" dirty="0" smtClean="0"/>
              <a:t>Jesus, and the Father. </a:t>
            </a:r>
            <a:r>
              <a:rPr lang="en-NZ" dirty="0"/>
              <a:t>But we do not </a:t>
            </a:r>
            <a:r>
              <a:rPr lang="en-NZ" sz="2400" dirty="0"/>
              <a:t>pray</a:t>
            </a:r>
            <a:r>
              <a:rPr lang="en-NZ" dirty="0"/>
              <a:t> so frequently to the Holy Spirit. </a:t>
            </a:r>
            <a:r>
              <a:rPr lang="en-NZ" dirty="0" smtClean="0"/>
              <a:t>The Spirit </a:t>
            </a:r>
            <a:r>
              <a:rPr lang="en-NZ" dirty="0"/>
              <a:t>is the forgotten One."</a:t>
            </a:r>
          </a:p>
          <a:p>
            <a:r>
              <a:rPr lang="en-NZ" dirty="0" smtClean="0"/>
              <a:t>This is a prayer we need to pray every day : Holy Spirit may my heart be open to the Word of God, may my heart be open to good, may my heart be open to the beauty of God, every day. </a:t>
            </a:r>
            <a:endParaRPr lang="en-NZ" b="1"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4945" y="1304163"/>
            <a:ext cx="10005164" cy="2241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5" name="TextBox 4"/>
          <p:cNvSpPr txBox="1"/>
          <p:nvPr/>
        </p:nvSpPr>
        <p:spPr>
          <a:xfrm>
            <a:off x="1799572" y="6396335"/>
            <a:ext cx="9670093" cy="461665"/>
          </a:xfrm>
          <a:prstGeom prst="rect">
            <a:avLst/>
          </a:prstGeom>
          <a:noFill/>
        </p:spPr>
        <p:txBody>
          <a:bodyPr wrap="square" rtlCol="0">
            <a:spAutoFit/>
          </a:bodyPr>
          <a:lstStyle/>
          <a:p>
            <a:r>
              <a:rPr lang="en-NZ" sz="2400" b="1" i="1" dirty="0" smtClean="0"/>
              <a:t>Have you prayed to the Holy Spirit today? This week? </a:t>
            </a:r>
            <a:endParaRPr lang="en-NZ" sz="2400" b="1" i="1" dirty="0"/>
          </a:p>
        </p:txBody>
      </p:sp>
    </p:spTree>
    <p:extLst>
      <p:ext uri="{BB962C8B-B14F-4D97-AF65-F5344CB8AC3E}">
        <p14:creationId xmlns:p14="http://schemas.microsoft.com/office/powerpoint/2010/main" val="18444809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6927" y="2959656"/>
            <a:ext cx="10233763" cy="1815882"/>
          </a:xfrm>
          <a:prstGeom prst="rect">
            <a:avLst/>
          </a:prstGeom>
          <a:noFill/>
        </p:spPr>
        <p:txBody>
          <a:bodyPr wrap="square" rtlCol="0">
            <a:spAutoFit/>
          </a:bodyPr>
          <a:lstStyle/>
          <a:p>
            <a:r>
              <a:rPr lang="en-NZ" sz="2800" b="1" dirty="0"/>
              <a:t>Submitting our lives as Christians</a:t>
            </a:r>
            <a:r>
              <a:rPr lang="en-NZ" sz="2800" dirty="0"/>
              <a:t> </a:t>
            </a:r>
            <a:r>
              <a:rPr lang="en-NZ" sz="2800" b="1" dirty="0"/>
              <a:t>and our mission, which we all received in Baptism, to the action of the Holy Spirit means finding the apostolic courage needed to overcome easy accommodations with the </a:t>
            </a:r>
            <a:r>
              <a:rPr lang="en-NZ" sz="2800" b="1" dirty="0" smtClean="0"/>
              <a:t>world   </a:t>
            </a:r>
            <a:r>
              <a:rPr lang="en-NZ" i="1" dirty="0" smtClean="0"/>
              <a:t>Pope Francis</a:t>
            </a:r>
            <a:endParaRPr lang="en-NZ" i="1"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3574" y="370489"/>
            <a:ext cx="9526477" cy="2241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3" name="TextBox 2"/>
          <p:cNvSpPr txBox="1"/>
          <p:nvPr/>
        </p:nvSpPr>
        <p:spPr>
          <a:xfrm>
            <a:off x="1393574" y="5862181"/>
            <a:ext cx="8542751" cy="461665"/>
          </a:xfrm>
          <a:prstGeom prst="rect">
            <a:avLst/>
          </a:prstGeom>
          <a:noFill/>
        </p:spPr>
        <p:txBody>
          <a:bodyPr wrap="square" rtlCol="0">
            <a:spAutoFit/>
          </a:bodyPr>
          <a:lstStyle/>
          <a:p>
            <a:r>
              <a:rPr lang="en-NZ" sz="2400" b="1" dirty="0" smtClean="0">
                <a:solidFill>
                  <a:schemeClr val="accent1"/>
                </a:solidFill>
              </a:rPr>
              <a:t>Have you submitted your life and your mission to the Holy Spirit?</a:t>
            </a:r>
            <a:endParaRPr lang="en-NZ" sz="2400" b="1" dirty="0">
              <a:solidFill>
                <a:schemeClr val="accent1"/>
              </a:solidFill>
            </a:endParaRPr>
          </a:p>
        </p:txBody>
      </p:sp>
    </p:spTree>
    <p:extLst>
      <p:ext uri="{BB962C8B-B14F-4D97-AF65-F5344CB8AC3E}">
        <p14:creationId xmlns:p14="http://schemas.microsoft.com/office/powerpoint/2010/main" val="3549122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39787" y="3456824"/>
            <a:ext cx="10634053" cy="1591166"/>
          </a:xfrm>
        </p:spPr>
        <p:txBody>
          <a:bodyPr>
            <a:normAutofit fontScale="25000" lnSpcReduction="20000"/>
          </a:bodyPr>
          <a:lstStyle/>
          <a:p>
            <a:r>
              <a:rPr lang="en-NZ" sz="11200" b="1" dirty="0"/>
              <a:t>Let us all remember this: one cannot proclaim the Gospel of Jesus without the tangible witness of one's life.</a:t>
            </a:r>
          </a:p>
          <a:p>
            <a:r>
              <a:rPr lang="en-NZ" sz="11200" b="1" u="sng" dirty="0" smtClean="0">
                <a:hlinkClick r:id="rId3"/>
              </a:rPr>
              <a:t>Pope </a:t>
            </a:r>
            <a:r>
              <a:rPr lang="en-NZ" sz="11200" b="1" u="sng" dirty="0">
                <a:hlinkClick r:id="rId3"/>
              </a:rPr>
              <a:t>Francis </a:t>
            </a:r>
            <a:endParaRPr lang="en-NZ" sz="11200" b="1" dirty="0"/>
          </a:p>
          <a:p>
            <a:endParaRPr lang="en-NZ" sz="3200" b="1" dirty="0"/>
          </a:p>
          <a:p>
            <a:endParaRPr lang="en-NZ" sz="3200" b="1" dirty="0"/>
          </a:p>
          <a:p>
            <a:r>
              <a:rPr lang="en-NZ" sz="3200" b="1" dirty="0"/>
              <a:t> </a:t>
            </a:r>
          </a:p>
          <a:p>
            <a:endParaRPr lang="en-NZ" dirty="0"/>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93574" y="370489"/>
            <a:ext cx="9526477" cy="2241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2" name="TextBox 1"/>
          <p:cNvSpPr txBox="1"/>
          <p:nvPr/>
        </p:nvSpPr>
        <p:spPr>
          <a:xfrm>
            <a:off x="839787" y="5260932"/>
            <a:ext cx="8993145" cy="523220"/>
          </a:xfrm>
          <a:prstGeom prst="rect">
            <a:avLst/>
          </a:prstGeom>
          <a:noFill/>
        </p:spPr>
        <p:txBody>
          <a:bodyPr wrap="square" rtlCol="0">
            <a:spAutoFit/>
          </a:bodyPr>
          <a:lstStyle/>
          <a:p>
            <a:r>
              <a:rPr lang="en-NZ" sz="2800" b="1" dirty="0" smtClean="0">
                <a:solidFill>
                  <a:schemeClr val="accent1"/>
                </a:solidFill>
              </a:rPr>
              <a:t>How have your actions witnessed to the Gospel this week?</a:t>
            </a:r>
            <a:endParaRPr lang="en-NZ" sz="2800" b="1" dirty="0">
              <a:solidFill>
                <a:schemeClr val="accent1"/>
              </a:solidFill>
            </a:endParaRPr>
          </a:p>
        </p:txBody>
      </p:sp>
    </p:spTree>
    <p:extLst>
      <p:ext uri="{BB962C8B-B14F-4D97-AF65-F5344CB8AC3E}">
        <p14:creationId xmlns:p14="http://schemas.microsoft.com/office/powerpoint/2010/main" val="17590632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89973" y="2843408"/>
            <a:ext cx="9614159" cy="2379945"/>
          </a:xfrm>
        </p:spPr>
        <p:txBody>
          <a:bodyPr>
            <a:normAutofit fontScale="92500" lnSpcReduction="10000"/>
          </a:bodyPr>
          <a:lstStyle/>
          <a:p>
            <a:r>
              <a:rPr lang="en-NZ" sz="3600" dirty="0"/>
              <a:t>We must restore hope to young people, help the old, be open to the future, spread love. Be poor among the poor. We need to include the excluded and preach peace.</a:t>
            </a:r>
          </a:p>
          <a:p>
            <a:r>
              <a:rPr lang="en-NZ" sz="3600" u="sng" dirty="0">
                <a:hlinkClick r:id="rId3"/>
              </a:rPr>
              <a:t>Pope Francis </a:t>
            </a:r>
            <a:endParaRPr lang="en-NZ" sz="3600" dirty="0"/>
          </a:p>
          <a:p>
            <a:endParaRPr lang="en-NZ" sz="3600" dirty="0"/>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26341" y="343799"/>
            <a:ext cx="9177791" cy="2241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6" name="TextBox 5"/>
          <p:cNvSpPr txBox="1"/>
          <p:nvPr/>
        </p:nvSpPr>
        <p:spPr>
          <a:xfrm>
            <a:off x="942800" y="5250941"/>
            <a:ext cx="10108504" cy="830997"/>
          </a:xfrm>
          <a:prstGeom prst="rect">
            <a:avLst/>
          </a:prstGeom>
          <a:noFill/>
        </p:spPr>
        <p:txBody>
          <a:bodyPr wrap="square" rtlCol="0">
            <a:spAutoFit/>
          </a:bodyPr>
          <a:lstStyle/>
          <a:p>
            <a:r>
              <a:rPr lang="en-NZ" sz="2400" b="1" i="1" dirty="0" smtClean="0"/>
              <a:t>To whom have you spread love this week? Who have you excluded from your family, your community? How could you reach out to include them?</a:t>
            </a:r>
            <a:endParaRPr lang="en-NZ" sz="2400" b="1" i="1" dirty="0"/>
          </a:p>
        </p:txBody>
      </p:sp>
    </p:spTree>
    <p:extLst>
      <p:ext uri="{BB962C8B-B14F-4D97-AF65-F5344CB8AC3E}">
        <p14:creationId xmlns:p14="http://schemas.microsoft.com/office/powerpoint/2010/main" val="17692683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013391" y="3219219"/>
            <a:ext cx="9728405" cy="2292234"/>
          </a:xfrm>
        </p:spPr>
        <p:txBody>
          <a:bodyPr>
            <a:normAutofit/>
          </a:bodyPr>
          <a:lstStyle/>
          <a:p>
            <a:r>
              <a:rPr lang="en-NZ" sz="3200" dirty="0" smtClean="0"/>
              <a:t> </a:t>
            </a:r>
            <a:r>
              <a:rPr lang="en-NZ" sz="2800" b="1" dirty="0"/>
              <a:t>Every day we are all called to become a “caress of God” for those who perhaps have forgotten their first caresses, or perhaps who never have felt a caress in their life.</a:t>
            </a:r>
          </a:p>
          <a:p>
            <a:r>
              <a:rPr lang="en-NZ" dirty="0" smtClean="0"/>
              <a:t>							</a:t>
            </a:r>
            <a:r>
              <a:rPr lang="en-NZ" i="1" dirty="0" smtClean="0"/>
              <a:t>Pope Francis</a:t>
            </a:r>
            <a:endParaRPr lang="en-NZ"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64005" y="268643"/>
            <a:ext cx="9177791" cy="2241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6" name="TextBox 5"/>
          <p:cNvSpPr txBox="1"/>
          <p:nvPr/>
        </p:nvSpPr>
        <p:spPr>
          <a:xfrm>
            <a:off x="1114816" y="5185775"/>
            <a:ext cx="8354860" cy="830997"/>
          </a:xfrm>
          <a:prstGeom prst="rect">
            <a:avLst/>
          </a:prstGeom>
          <a:noFill/>
        </p:spPr>
        <p:txBody>
          <a:bodyPr wrap="square" rtlCol="0">
            <a:spAutoFit/>
          </a:bodyPr>
          <a:lstStyle/>
          <a:p>
            <a:r>
              <a:rPr lang="en-NZ" sz="2400" b="1" i="1" dirty="0" smtClean="0">
                <a:solidFill>
                  <a:schemeClr val="tx2"/>
                </a:solidFill>
              </a:rPr>
              <a:t>Who have you hugged this week? Or offered a cup of tea or coffee to someone who needed a listening “caress”?</a:t>
            </a:r>
            <a:endParaRPr lang="en-NZ" sz="2400" b="1" i="1" dirty="0">
              <a:solidFill>
                <a:schemeClr val="tx2"/>
              </a:solidFill>
            </a:endParaRPr>
          </a:p>
        </p:txBody>
      </p:sp>
    </p:spTree>
    <p:extLst>
      <p:ext uri="{BB962C8B-B14F-4D97-AF65-F5344CB8AC3E}">
        <p14:creationId xmlns:p14="http://schemas.microsoft.com/office/powerpoint/2010/main" val="41501142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34755" y="729229"/>
            <a:ext cx="3508332" cy="1325563"/>
          </a:xfrm>
        </p:spPr>
        <p:txBody>
          <a:bodyPr/>
          <a:lstStyle/>
          <a:p>
            <a:r>
              <a:rPr lang="en-NZ" b="1" i="1" dirty="0" smtClean="0">
                <a:solidFill>
                  <a:schemeClr val="accent1"/>
                </a:solidFill>
              </a:rPr>
              <a:t>Fit for Mission</a:t>
            </a:r>
            <a:endParaRPr lang="en-NZ" b="1" i="1" dirty="0">
              <a:solidFill>
                <a:schemeClr val="accent1"/>
              </a:solidFill>
            </a:endParaRPr>
          </a:p>
        </p:txBody>
      </p:sp>
      <p:sp>
        <p:nvSpPr>
          <p:cNvPr id="3" name="Content Placeholder 2"/>
          <p:cNvSpPr>
            <a:spLocks noGrp="1"/>
          </p:cNvSpPr>
          <p:nvPr>
            <p:ph idx="1"/>
          </p:nvPr>
        </p:nvSpPr>
        <p:spPr>
          <a:xfrm>
            <a:off x="838200" y="2865285"/>
            <a:ext cx="10515600" cy="4351338"/>
          </a:xfrm>
        </p:spPr>
        <p:txBody>
          <a:bodyPr/>
          <a:lstStyle/>
          <a:p>
            <a:r>
              <a:rPr lang="en-NZ" b="1" dirty="0"/>
              <a:t>Small yet strong in the love of God, like Saint Francis of Assisi, all of us, as Christians, are called to watch over and protect the fragile world in which we live, and all its peoples.</a:t>
            </a:r>
          </a:p>
          <a:p>
            <a:endParaRPr lang="en-NZ" b="1" i="1"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784" y="271417"/>
            <a:ext cx="6956509" cy="2241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5" name="TextBox 4"/>
          <p:cNvSpPr txBox="1"/>
          <p:nvPr/>
        </p:nvSpPr>
        <p:spPr>
          <a:xfrm>
            <a:off x="1352811" y="5035463"/>
            <a:ext cx="9619989" cy="707886"/>
          </a:xfrm>
          <a:prstGeom prst="rect">
            <a:avLst/>
          </a:prstGeom>
          <a:noFill/>
        </p:spPr>
        <p:txBody>
          <a:bodyPr wrap="square" rtlCol="0">
            <a:spAutoFit/>
          </a:bodyPr>
          <a:lstStyle/>
          <a:p>
            <a:r>
              <a:rPr lang="en-NZ" sz="2000" b="1" dirty="0" smtClean="0">
                <a:solidFill>
                  <a:schemeClr val="accent1">
                    <a:lumMod val="50000"/>
                  </a:schemeClr>
                </a:solidFill>
              </a:rPr>
              <a:t>How can we in our homes and in our parish have an extra care for creation?</a:t>
            </a:r>
          </a:p>
          <a:p>
            <a:r>
              <a:rPr lang="en-NZ" sz="2000" b="1" dirty="0" smtClean="0">
                <a:solidFill>
                  <a:schemeClr val="accent1">
                    <a:lumMod val="50000"/>
                  </a:schemeClr>
                </a:solidFill>
              </a:rPr>
              <a:t>What could we do?</a:t>
            </a:r>
            <a:endParaRPr lang="en-NZ" sz="2000" b="1" dirty="0">
              <a:solidFill>
                <a:schemeClr val="accent1">
                  <a:lumMod val="50000"/>
                </a:schemeClr>
              </a:solidFill>
            </a:endParaRPr>
          </a:p>
        </p:txBody>
      </p:sp>
    </p:spTree>
    <p:extLst>
      <p:ext uri="{BB962C8B-B14F-4D97-AF65-F5344CB8AC3E}">
        <p14:creationId xmlns:p14="http://schemas.microsoft.com/office/powerpoint/2010/main" val="38929567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3508332" cy="1325563"/>
          </a:xfrm>
        </p:spPr>
        <p:txBody>
          <a:bodyPr/>
          <a:lstStyle/>
          <a:p>
            <a:r>
              <a:rPr lang="en-NZ" b="1" i="1" dirty="0" smtClean="0">
                <a:solidFill>
                  <a:schemeClr val="accent1"/>
                </a:solidFill>
              </a:rPr>
              <a:t>Fit for Mission</a:t>
            </a:r>
            <a:endParaRPr lang="en-NZ" b="1" i="1" dirty="0">
              <a:solidFill>
                <a:schemeClr val="accent1"/>
              </a:solidFill>
            </a:endParaRPr>
          </a:p>
        </p:txBody>
      </p:sp>
      <p:sp>
        <p:nvSpPr>
          <p:cNvPr id="3" name="Content Placeholder 2"/>
          <p:cNvSpPr>
            <a:spLocks noGrp="1"/>
          </p:cNvSpPr>
          <p:nvPr>
            <p:ph idx="1"/>
          </p:nvPr>
        </p:nvSpPr>
        <p:spPr>
          <a:xfrm>
            <a:off x="838200" y="2647358"/>
            <a:ext cx="10515600" cy="4351338"/>
          </a:xfrm>
        </p:spPr>
        <p:txBody>
          <a:bodyPr/>
          <a:lstStyle/>
          <a:p>
            <a:r>
              <a:rPr lang="en-NZ" b="1" dirty="0"/>
              <a:t>Little everyday gestures, gestures of closeness to an elderly person, a child, a sick person, someone who is alone or in difficulty, homeless, jobless, an immigrant, a refugee. … Thanks to the strength of this Word of Christ, every one of us can be close to the brother and the sister </a:t>
            </a:r>
            <a:r>
              <a:rPr lang="en-NZ" b="1" dirty="0" smtClean="0"/>
              <a:t>s/he </a:t>
            </a:r>
            <a:r>
              <a:rPr lang="en-NZ" b="1" dirty="0"/>
              <a:t>encounters. Gestures of closeness, of proximity. In these gestures, the love that Christ has taught us is made manifest”. </a:t>
            </a:r>
            <a:r>
              <a:rPr lang="en-NZ" b="1" dirty="0" smtClean="0"/>
              <a:t>12/5  (</a:t>
            </a:r>
            <a:r>
              <a:rPr lang="en-NZ" sz="1600" b="1" i="1" dirty="0"/>
              <a:t>P</a:t>
            </a:r>
            <a:r>
              <a:rPr lang="en-NZ" sz="1600" b="1" i="1" dirty="0" smtClean="0"/>
              <a:t>ope Francis</a:t>
            </a:r>
            <a:r>
              <a:rPr lang="en-NZ" b="1" dirty="0" smtClean="0"/>
              <a:t>)</a:t>
            </a:r>
            <a:endParaRPr lang="en-NZ" b="1" dirty="0"/>
          </a:p>
          <a:p>
            <a:endParaRPr lang="en-NZ" b="1" i="1" dirty="0"/>
          </a:p>
        </p:txBody>
      </p:sp>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7260" y="132415"/>
            <a:ext cx="6956509" cy="2241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
        <p:nvSpPr>
          <p:cNvPr id="5" name="TextBox 4"/>
          <p:cNvSpPr txBox="1"/>
          <p:nvPr/>
        </p:nvSpPr>
        <p:spPr>
          <a:xfrm>
            <a:off x="1286005" y="5833592"/>
            <a:ext cx="9619989" cy="830997"/>
          </a:xfrm>
          <a:prstGeom prst="rect">
            <a:avLst/>
          </a:prstGeom>
          <a:noFill/>
        </p:spPr>
        <p:txBody>
          <a:bodyPr wrap="square" rtlCol="0">
            <a:spAutoFit/>
          </a:bodyPr>
          <a:lstStyle/>
          <a:p>
            <a:r>
              <a:rPr lang="en-NZ" sz="2400" b="1" i="1" dirty="0" smtClean="0">
                <a:solidFill>
                  <a:schemeClr val="accent1">
                    <a:lumMod val="50000"/>
                  </a:schemeClr>
                </a:solidFill>
              </a:rPr>
              <a:t>To whom can I give a gesture of closeness to this week? Pray that God will put someone in my path.</a:t>
            </a:r>
            <a:endParaRPr lang="en-NZ" sz="2400" b="1" i="1" dirty="0">
              <a:solidFill>
                <a:schemeClr val="accent1">
                  <a:lumMod val="50000"/>
                </a:schemeClr>
              </a:solidFill>
            </a:endParaRPr>
          </a:p>
        </p:txBody>
      </p:sp>
    </p:spTree>
    <p:extLst>
      <p:ext uri="{BB962C8B-B14F-4D97-AF65-F5344CB8AC3E}">
        <p14:creationId xmlns:p14="http://schemas.microsoft.com/office/powerpoint/2010/main" val="19240586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574</Words>
  <Application>Microsoft Office PowerPoint</Application>
  <PresentationFormat>Widescreen</PresentationFormat>
  <Paragraphs>43</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Fit For Mission</vt:lpstr>
      <vt:lpstr>The Great forgotten One</vt:lpstr>
      <vt:lpstr>PowerPoint Presentation</vt:lpstr>
      <vt:lpstr>PowerPoint Presentation</vt:lpstr>
      <vt:lpstr>PowerPoint Presentation</vt:lpstr>
      <vt:lpstr>PowerPoint Presentation</vt:lpstr>
      <vt:lpstr>Fit for Mission</vt:lpstr>
      <vt:lpstr>Fit for Mission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 Lythe</dc:creator>
  <cp:lastModifiedBy>Sian Owen</cp:lastModifiedBy>
  <cp:revision>9</cp:revision>
  <dcterms:created xsi:type="dcterms:W3CDTF">2015-05-13T03:48:20Z</dcterms:created>
  <dcterms:modified xsi:type="dcterms:W3CDTF">2015-05-26T03:14:06Z</dcterms:modified>
</cp:coreProperties>
</file>