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4" r:id="rId3"/>
    <p:sldId id="262" r:id="rId4"/>
    <p:sldId id="258"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5071" autoAdjust="0"/>
  </p:normalViewPr>
  <p:slideViewPr>
    <p:cSldViewPr snapToGrid="0">
      <p:cViewPr varScale="1">
        <p:scale>
          <a:sx n="70" d="100"/>
          <a:sy n="70" d="100"/>
        </p:scale>
        <p:origin x="534"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963"/>
    </p:cViewPr>
  </p:sorterViewPr>
  <p:notesViewPr>
    <p:cSldViewPr snapToGrid="0">
      <p:cViewPr varScale="1">
        <p:scale>
          <a:sx n="63" d="100"/>
          <a:sy n="63" d="100"/>
        </p:scale>
        <p:origin x="1670"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7DAAB3-5BDB-43AB-9CC5-E640255287DD}" type="datetimeFigureOut">
              <a:rPr lang="en-NZ" smtClean="0"/>
              <a:t>9/04/2015</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DA9546-EF02-4B84-B107-8CE419DA215B}" type="slidenum">
              <a:rPr lang="en-NZ" smtClean="0"/>
              <a:t>‹#›</a:t>
            </a:fld>
            <a:endParaRPr lang="en-NZ"/>
          </a:p>
        </p:txBody>
      </p:sp>
    </p:spTree>
    <p:extLst>
      <p:ext uri="{BB962C8B-B14F-4D97-AF65-F5344CB8AC3E}">
        <p14:creationId xmlns:p14="http://schemas.microsoft.com/office/powerpoint/2010/main" val="4005152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NZ" dirty="0" smtClean="0"/>
              <a:t>For</a:t>
            </a:r>
            <a:r>
              <a:rPr lang="en-NZ" baseline="0" dirty="0" smtClean="0"/>
              <a:t> Second week of Easter: April 11/12</a:t>
            </a:r>
            <a:endParaRPr lang="en-NZ" dirty="0"/>
          </a:p>
        </p:txBody>
      </p:sp>
      <p:sp>
        <p:nvSpPr>
          <p:cNvPr id="4" name="Slide Number Placeholder 3"/>
          <p:cNvSpPr>
            <a:spLocks noGrp="1"/>
          </p:cNvSpPr>
          <p:nvPr>
            <p:ph type="sldNum" sz="quarter" idx="10"/>
          </p:nvPr>
        </p:nvSpPr>
        <p:spPr/>
        <p:txBody>
          <a:bodyPr/>
          <a:lstStyle/>
          <a:p>
            <a:fld id="{06DA9546-EF02-4B84-B107-8CE419DA215B}" type="slidenum">
              <a:rPr lang="en-NZ" smtClean="0"/>
              <a:t>2</a:t>
            </a:fld>
            <a:endParaRPr lang="en-NZ"/>
          </a:p>
        </p:txBody>
      </p:sp>
    </p:spTree>
    <p:extLst>
      <p:ext uri="{BB962C8B-B14F-4D97-AF65-F5344CB8AC3E}">
        <p14:creationId xmlns:p14="http://schemas.microsoft.com/office/powerpoint/2010/main" val="3634035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NZ" dirty="0" smtClean="0"/>
              <a:t>For third week of Easter April 18/19</a:t>
            </a:r>
            <a:endParaRPr lang="en-NZ" dirty="0"/>
          </a:p>
        </p:txBody>
      </p:sp>
      <p:sp>
        <p:nvSpPr>
          <p:cNvPr id="4" name="Slide Number Placeholder 3"/>
          <p:cNvSpPr>
            <a:spLocks noGrp="1"/>
          </p:cNvSpPr>
          <p:nvPr>
            <p:ph type="sldNum" sz="quarter" idx="10"/>
          </p:nvPr>
        </p:nvSpPr>
        <p:spPr/>
        <p:txBody>
          <a:bodyPr/>
          <a:lstStyle/>
          <a:p>
            <a:fld id="{06DA9546-EF02-4B84-B107-8CE419DA215B}" type="slidenum">
              <a:rPr lang="en-NZ" smtClean="0"/>
              <a:t>3</a:t>
            </a:fld>
            <a:endParaRPr lang="en-NZ"/>
          </a:p>
        </p:txBody>
      </p:sp>
    </p:spTree>
    <p:extLst>
      <p:ext uri="{BB962C8B-B14F-4D97-AF65-F5344CB8AC3E}">
        <p14:creationId xmlns:p14="http://schemas.microsoft.com/office/powerpoint/2010/main" val="2363507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NZ" dirty="0" smtClean="0"/>
              <a:t>For fourth week of Easter April 25/26</a:t>
            </a:r>
            <a:endParaRPr lang="en-NZ" dirty="0"/>
          </a:p>
        </p:txBody>
      </p:sp>
      <p:sp>
        <p:nvSpPr>
          <p:cNvPr id="4" name="Slide Number Placeholder 3"/>
          <p:cNvSpPr>
            <a:spLocks noGrp="1"/>
          </p:cNvSpPr>
          <p:nvPr>
            <p:ph type="sldNum" sz="quarter" idx="10"/>
          </p:nvPr>
        </p:nvSpPr>
        <p:spPr/>
        <p:txBody>
          <a:bodyPr/>
          <a:lstStyle/>
          <a:p>
            <a:fld id="{06DA9546-EF02-4B84-B107-8CE419DA215B}" type="slidenum">
              <a:rPr lang="en-NZ" smtClean="0"/>
              <a:t>4</a:t>
            </a:fld>
            <a:endParaRPr lang="en-NZ"/>
          </a:p>
        </p:txBody>
      </p:sp>
    </p:spTree>
    <p:extLst>
      <p:ext uri="{BB962C8B-B14F-4D97-AF65-F5344CB8AC3E}">
        <p14:creationId xmlns:p14="http://schemas.microsoft.com/office/powerpoint/2010/main" val="2669255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NZ" dirty="0" smtClean="0"/>
              <a:t>For the  fifth week of Easter May</a:t>
            </a:r>
            <a:r>
              <a:rPr lang="en-NZ" baseline="0" dirty="0" smtClean="0"/>
              <a:t> 2/3</a:t>
            </a:r>
            <a:endParaRPr lang="en-NZ" dirty="0"/>
          </a:p>
        </p:txBody>
      </p:sp>
      <p:sp>
        <p:nvSpPr>
          <p:cNvPr id="4" name="Slide Number Placeholder 3"/>
          <p:cNvSpPr>
            <a:spLocks noGrp="1"/>
          </p:cNvSpPr>
          <p:nvPr>
            <p:ph type="sldNum" sz="quarter" idx="10"/>
          </p:nvPr>
        </p:nvSpPr>
        <p:spPr/>
        <p:txBody>
          <a:bodyPr/>
          <a:lstStyle/>
          <a:p>
            <a:fld id="{06DA9546-EF02-4B84-B107-8CE419DA215B}" type="slidenum">
              <a:rPr lang="en-NZ" smtClean="0"/>
              <a:t>5</a:t>
            </a:fld>
            <a:endParaRPr lang="en-NZ"/>
          </a:p>
        </p:txBody>
      </p:sp>
    </p:spTree>
    <p:extLst>
      <p:ext uri="{BB962C8B-B14F-4D97-AF65-F5344CB8AC3E}">
        <p14:creationId xmlns:p14="http://schemas.microsoft.com/office/powerpoint/2010/main" val="1928929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NZ" dirty="0" smtClean="0"/>
              <a:t>For the sixth week of Easter 9/10 May</a:t>
            </a:r>
            <a:endParaRPr lang="en-NZ" dirty="0"/>
          </a:p>
        </p:txBody>
      </p:sp>
      <p:sp>
        <p:nvSpPr>
          <p:cNvPr id="4" name="Slide Number Placeholder 3"/>
          <p:cNvSpPr>
            <a:spLocks noGrp="1"/>
          </p:cNvSpPr>
          <p:nvPr>
            <p:ph type="sldNum" sz="quarter" idx="10"/>
          </p:nvPr>
        </p:nvSpPr>
        <p:spPr/>
        <p:txBody>
          <a:bodyPr/>
          <a:lstStyle/>
          <a:p>
            <a:fld id="{06DA9546-EF02-4B84-B107-8CE419DA215B}" type="slidenum">
              <a:rPr lang="en-NZ" smtClean="0"/>
              <a:t>6</a:t>
            </a:fld>
            <a:endParaRPr lang="en-NZ"/>
          </a:p>
        </p:txBody>
      </p:sp>
    </p:spTree>
    <p:extLst>
      <p:ext uri="{BB962C8B-B14F-4D97-AF65-F5344CB8AC3E}">
        <p14:creationId xmlns:p14="http://schemas.microsoft.com/office/powerpoint/2010/main" val="2288091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NZ" dirty="0" smtClean="0"/>
              <a:t>For the seventh week of Easter, Ascension Day 16/17 May</a:t>
            </a:r>
            <a:endParaRPr lang="en-NZ" dirty="0"/>
          </a:p>
        </p:txBody>
      </p:sp>
      <p:sp>
        <p:nvSpPr>
          <p:cNvPr id="4" name="Slide Number Placeholder 3"/>
          <p:cNvSpPr>
            <a:spLocks noGrp="1"/>
          </p:cNvSpPr>
          <p:nvPr>
            <p:ph type="sldNum" sz="quarter" idx="10"/>
          </p:nvPr>
        </p:nvSpPr>
        <p:spPr/>
        <p:txBody>
          <a:bodyPr/>
          <a:lstStyle/>
          <a:p>
            <a:fld id="{06DA9546-EF02-4B84-B107-8CE419DA215B}" type="slidenum">
              <a:rPr lang="en-NZ" smtClean="0"/>
              <a:t>7</a:t>
            </a:fld>
            <a:endParaRPr lang="en-NZ"/>
          </a:p>
        </p:txBody>
      </p:sp>
    </p:spTree>
    <p:extLst>
      <p:ext uri="{BB962C8B-B14F-4D97-AF65-F5344CB8AC3E}">
        <p14:creationId xmlns:p14="http://schemas.microsoft.com/office/powerpoint/2010/main" val="2636669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NZ"/>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C26F23AB-551D-42E6-A53E-C5E38EC39953}" type="datetimeFigureOut">
              <a:rPr lang="en-NZ" smtClean="0"/>
              <a:t>9/04/2015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A9B69D3-2289-48C4-BD22-981824883A81}" type="slidenum">
              <a:rPr lang="en-NZ" smtClean="0"/>
              <a:t>‹#›</a:t>
            </a:fld>
            <a:endParaRPr lang="en-NZ"/>
          </a:p>
        </p:txBody>
      </p:sp>
    </p:spTree>
    <p:extLst>
      <p:ext uri="{BB962C8B-B14F-4D97-AF65-F5344CB8AC3E}">
        <p14:creationId xmlns:p14="http://schemas.microsoft.com/office/powerpoint/2010/main" val="427578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C26F23AB-551D-42E6-A53E-C5E38EC39953}" type="datetimeFigureOut">
              <a:rPr lang="en-NZ" smtClean="0"/>
              <a:t>9/04/2015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A9B69D3-2289-48C4-BD22-981824883A81}" type="slidenum">
              <a:rPr lang="en-NZ" smtClean="0"/>
              <a:t>‹#›</a:t>
            </a:fld>
            <a:endParaRPr lang="en-NZ"/>
          </a:p>
        </p:txBody>
      </p:sp>
    </p:spTree>
    <p:extLst>
      <p:ext uri="{BB962C8B-B14F-4D97-AF65-F5344CB8AC3E}">
        <p14:creationId xmlns:p14="http://schemas.microsoft.com/office/powerpoint/2010/main" val="2715097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838202"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C26F23AB-551D-42E6-A53E-C5E38EC39953}" type="datetimeFigureOut">
              <a:rPr lang="en-NZ" smtClean="0"/>
              <a:t>9/04/2015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A9B69D3-2289-48C4-BD22-981824883A81}" type="slidenum">
              <a:rPr lang="en-NZ" smtClean="0"/>
              <a:t>‹#›</a:t>
            </a:fld>
            <a:endParaRPr lang="en-NZ"/>
          </a:p>
        </p:txBody>
      </p:sp>
    </p:spTree>
    <p:extLst>
      <p:ext uri="{BB962C8B-B14F-4D97-AF65-F5344CB8AC3E}">
        <p14:creationId xmlns:p14="http://schemas.microsoft.com/office/powerpoint/2010/main" val="3532834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C26F23AB-551D-42E6-A53E-C5E38EC39953}" type="datetimeFigureOut">
              <a:rPr lang="en-NZ" smtClean="0"/>
              <a:t>9/04/2015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A9B69D3-2289-48C4-BD22-981824883A81}" type="slidenum">
              <a:rPr lang="en-NZ" smtClean="0"/>
              <a:t>‹#›</a:t>
            </a:fld>
            <a:endParaRPr lang="en-NZ"/>
          </a:p>
        </p:txBody>
      </p:sp>
    </p:spTree>
    <p:extLst>
      <p:ext uri="{BB962C8B-B14F-4D97-AF65-F5344CB8AC3E}">
        <p14:creationId xmlns:p14="http://schemas.microsoft.com/office/powerpoint/2010/main" val="486314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2"/>
            <a:ext cx="10515600" cy="2852737"/>
          </a:xfrm>
        </p:spPr>
        <p:txBody>
          <a:bodyPr anchor="b"/>
          <a:lstStyle>
            <a:lvl1pPr>
              <a:defRPr sz="6000"/>
            </a:lvl1pPr>
          </a:lstStyle>
          <a:p>
            <a:r>
              <a:rPr lang="en-US" smtClean="0"/>
              <a:t>Click to edit Master title style</a:t>
            </a:r>
            <a:endParaRPr lang="en-NZ"/>
          </a:p>
        </p:txBody>
      </p:sp>
      <p:sp>
        <p:nvSpPr>
          <p:cNvPr id="3" name="Text Placeholder 2"/>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6F23AB-551D-42E6-A53E-C5E38EC39953}" type="datetimeFigureOut">
              <a:rPr lang="en-NZ" smtClean="0"/>
              <a:t>9/04/2015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A9B69D3-2289-48C4-BD22-981824883A81}" type="slidenum">
              <a:rPr lang="en-NZ" smtClean="0"/>
              <a:t>‹#›</a:t>
            </a:fld>
            <a:endParaRPr lang="en-NZ"/>
          </a:p>
        </p:txBody>
      </p:sp>
    </p:spTree>
    <p:extLst>
      <p:ext uri="{BB962C8B-B14F-4D97-AF65-F5344CB8AC3E}">
        <p14:creationId xmlns:p14="http://schemas.microsoft.com/office/powerpoint/2010/main" val="2529953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C26F23AB-551D-42E6-A53E-C5E38EC39953}" type="datetimeFigureOut">
              <a:rPr lang="en-NZ" smtClean="0"/>
              <a:t>9/04/2015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3A9B69D3-2289-48C4-BD22-981824883A81}" type="slidenum">
              <a:rPr lang="en-NZ" smtClean="0"/>
              <a:t>‹#›</a:t>
            </a:fld>
            <a:endParaRPr lang="en-NZ"/>
          </a:p>
        </p:txBody>
      </p:sp>
    </p:spTree>
    <p:extLst>
      <p:ext uri="{BB962C8B-B14F-4D97-AF65-F5344CB8AC3E}">
        <p14:creationId xmlns:p14="http://schemas.microsoft.com/office/powerpoint/2010/main" val="3703037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smtClean="0"/>
              <a:t>Click to edit Master title style</a:t>
            </a:r>
            <a:endParaRPr lang="en-NZ"/>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2"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C26F23AB-551D-42E6-A53E-C5E38EC39953}" type="datetimeFigureOut">
              <a:rPr lang="en-NZ" smtClean="0"/>
              <a:t>9/04/2015</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3A9B69D3-2289-48C4-BD22-981824883A81}" type="slidenum">
              <a:rPr lang="en-NZ" smtClean="0"/>
              <a:t>‹#›</a:t>
            </a:fld>
            <a:endParaRPr lang="en-NZ"/>
          </a:p>
        </p:txBody>
      </p:sp>
    </p:spTree>
    <p:extLst>
      <p:ext uri="{BB962C8B-B14F-4D97-AF65-F5344CB8AC3E}">
        <p14:creationId xmlns:p14="http://schemas.microsoft.com/office/powerpoint/2010/main" val="282660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C26F23AB-551D-42E6-A53E-C5E38EC39953}" type="datetimeFigureOut">
              <a:rPr lang="en-NZ" smtClean="0"/>
              <a:t>9/04/2015</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3A9B69D3-2289-48C4-BD22-981824883A81}" type="slidenum">
              <a:rPr lang="en-NZ" smtClean="0"/>
              <a:t>‹#›</a:t>
            </a:fld>
            <a:endParaRPr lang="en-NZ"/>
          </a:p>
        </p:txBody>
      </p:sp>
    </p:spTree>
    <p:extLst>
      <p:ext uri="{BB962C8B-B14F-4D97-AF65-F5344CB8AC3E}">
        <p14:creationId xmlns:p14="http://schemas.microsoft.com/office/powerpoint/2010/main" val="2654139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6F23AB-551D-42E6-A53E-C5E38EC39953}" type="datetimeFigureOut">
              <a:rPr lang="en-NZ" smtClean="0"/>
              <a:t>9/04/2015</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3A9B69D3-2289-48C4-BD22-981824883A81}" type="slidenum">
              <a:rPr lang="en-NZ" smtClean="0"/>
              <a:t>‹#›</a:t>
            </a:fld>
            <a:endParaRPr lang="en-NZ"/>
          </a:p>
        </p:txBody>
      </p:sp>
    </p:spTree>
    <p:extLst>
      <p:ext uri="{BB962C8B-B14F-4D97-AF65-F5344CB8AC3E}">
        <p14:creationId xmlns:p14="http://schemas.microsoft.com/office/powerpoint/2010/main" val="2243043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NZ"/>
          </a:p>
        </p:txBody>
      </p:sp>
      <p:sp>
        <p:nvSpPr>
          <p:cNvPr id="3" name="Content Placeholder 2"/>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6F23AB-551D-42E6-A53E-C5E38EC39953}" type="datetimeFigureOut">
              <a:rPr lang="en-NZ" smtClean="0"/>
              <a:t>9/04/2015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3A9B69D3-2289-48C4-BD22-981824883A81}" type="slidenum">
              <a:rPr lang="en-NZ" smtClean="0"/>
              <a:t>‹#›</a:t>
            </a:fld>
            <a:endParaRPr lang="en-NZ"/>
          </a:p>
        </p:txBody>
      </p:sp>
    </p:spTree>
    <p:extLst>
      <p:ext uri="{BB962C8B-B14F-4D97-AF65-F5344CB8AC3E}">
        <p14:creationId xmlns:p14="http://schemas.microsoft.com/office/powerpoint/2010/main" val="424983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NZ"/>
          </a:p>
        </p:txBody>
      </p:sp>
      <p:sp>
        <p:nvSpPr>
          <p:cNvPr id="3" name="Picture Placeholder 2"/>
          <p:cNvSpPr>
            <a:spLocks noGrp="1"/>
          </p:cNvSpPr>
          <p:nvPr>
            <p:ph type="pic" idx="1"/>
          </p:nvPr>
        </p:nvSpPr>
        <p:spPr>
          <a:xfrm>
            <a:off x="5183188" y="987429"/>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6F23AB-551D-42E6-A53E-C5E38EC39953}" type="datetimeFigureOut">
              <a:rPr lang="en-NZ" smtClean="0"/>
              <a:t>9/04/2015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3A9B69D3-2289-48C4-BD22-981824883A81}" type="slidenum">
              <a:rPr lang="en-NZ" smtClean="0"/>
              <a:t>‹#›</a:t>
            </a:fld>
            <a:endParaRPr lang="en-NZ"/>
          </a:p>
        </p:txBody>
      </p:sp>
    </p:spTree>
    <p:extLst>
      <p:ext uri="{BB962C8B-B14F-4D97-AF65-F5344CB8AC3E}">
        <p14:creationId xmlns:p14="http://schemas.microsoft.com/office/powerpoint/2010/main" val="960616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6F23AB-551D-42E6-A53E-C5E38EC39953}" type="datetimeFigureOut">
              <a:rPr lang="en-NZ" smtClean="0"/>
              <a:t>9/04/2015</a:t>
            </a:fld>
            <a:endParaRPr lang="en-NZ"/>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9B69D3-2289-48C4-BD22-981824883A81}" type="slidenum">
              <a:rPr lang="en-NZ" smtClean="0"/>
              <a:t>‹#›</a:t>
            </a:fld>
            <a:endParaRPr lang="en-NZ"/>
          </a:p>
        </p:txBody>
      </p:sp>
    </p:spTree>
    <p:extLst>
      <p:ext uri="{BB962C8B-B14F-4D97-AF65-F5344CB8AC3E}">
        <p14:creationId xmlns:p14="http://schemas.microsoft.com/office/powerpoint/2010/main" val="37464148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46828"/>
            <a:ext cx="9144000" cy="2387600"/>
          </a:xfrm>
        </p:spPr>
        <p:txBody>
          <a:bodyPr/>
          <a:lstStyle/>
          <a:p>
            <a:r>
              <a:rPr lang="en-NZ" dirty="0" smtClean="0">
                <a:solidFill>
                  <a:schemeClr val="accent1"/>
                </a:solidFill>
              </a:rPr>
              <a:t>Fit For Mission</a:t>
            </a:r>
            <a:endParaRPr lang="en-NZ" dirty="0">
              <a:solidFill>
                <a:schemeClr val="accent1"/>
              </a:solidFill>
            </a:endParaRPr>
          </a:p>
        </p:txBody>
      </p:sp>
      <p:sp>
        <p:nvSpPr>
          <p:cNvPr id="3" name="Subtitle 2"/>
          <p:cNvSpPr>
            <a:spLocks noGrp="1"/>
          </p:cNvSpPr>
          <p:nvPr>
            <p:ph type="subTitle" idx="1"/>
          </p:nvPr>
        </p:nvSpPr>
        <p:spPr/>
        <p:txBody>
          <a:bodyPr>
            <a:normAutofit/>
          </a:bodyPr>
          <a:lstStyle/>
          <a:p>
            <a:r>
              <a:rPr lang="en-NZ" sz="3200" b="1" dirty="0"/>
              <a:t>Paschal time Pope Francis’ quotes</a:t>
            </a:r>
          </a:p>
          <a:p>
            <a:r>
              <a:rPr lang="en-NZ" sz="3200" b="1" dirty="0"/>
              <a:t>Quotes for the Sundays after Easter </a:t>
            </a:r>
            <a:endParaRPr lang="en-NZ" sz="3200" b="1"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8534" y="99441"/>
            <a:ext cx="9177791" cy="2241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28522341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003" y="277444"/>
            <a:ext cx="10515600" cy="1325563"/>
          </a:xfrm>
        </p:spPr>
        <p:txBody>
          <a:bodyPr/>
          <a:lstStyle/>
          <a:p>
            <a:r>
              <a:rPr lang="en-NZ" b="1" dirty="0" smtClean="0">
                <a:solidFill>
                  <a:schemeClr val="accent1"/>
                </a:solidFill>
              </a:rPr>
              <a:t>Rejoice in the Lord always</a:t>
            </a:r>
            <a:endParaRPr lang="en-NZ" b="1" dirty="0">
              <a:solidFill>
                <a:schemeClr val="accent1"/>
              </a:solidFill>
            </a:endParaRPr>
          </a:p>
        </p:txBody>
      </p:sp>
      <p:sp>
        <p:nvSpPr>
          <p:cNvPr id="3" name="Content Placeholder 2"/>
          <p:cNvSpPr>
            <a:spLocks noGrp="1"/>
          </p:cNvSpPr>
          <p:nvPr>
            <p:ph idx="1"/>
          </p:nvPr>
        </p:nvSpPr>
        <p:spPr>
          <a:xfrm>
            <a:off x="700415" y="1349635"/>
            <a:ext cx="10515600" cy="4351339"/>
          </a:xfrm>
        </p:spPr>
        <p:txBody>
          <a:bodyPr/>
          <a:lstStyle/>
          <a:p>
            <a:r>
              <a:rPr lang="en-NZ" b="1" dirty="0"/>
              <a:t>The Gospel, radiant with the glory of Christ’s cross, constantly invites us to rejoice</a:t>
            </a:r>
            <a:r>
              <a:rPr lang="en-NZ" b="1" dirty="0" smtClean="0"/>
              <a:t>. (EG.5)</a:t>
            </a:r>
            <a:endParaRPr lang="en-NZ" b="1"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8013" y="2687726"/>
            <a:ext cx="9177791" cy="2241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5" name="TextBox 4"/>
          <p:cNvSpPr txBox="1"/>
          <p:nvPr/>
        </p:nvSpPr>
        <p:spPr>
          <a:xfrm>
            <a:off x="1415443" y="5486404"/>
            <a:ext cx="9670093" cy="830997"/>
          </a:xfrm>
          <a:prstGeom prst="rect">
            <a:avLst/>
          </a:prstGeom>
          <a:noFill/>
        </p:spPr>
        <p:txBody>
          <a:bodyPr wrap="square" rtlCol="0">
            <a:spAutoFit/>
          </a:bodyPr>
          <a:lstStyle/>
          <a:p>
            <a:r>
              <a:rPr lang="en-NZ" sz="2400" b="1" i="1" dirty="0"/>
              <a:t>How have you shared the Easter message this week? </a:t>
            </a:r>
          </a:p>
          <a:p>
            <a:r>
              <a:rPr lang="en-NZ" sz="2400" b="1" i="1" dirty="0"/>
              <a:t>How could you do it next week?</a:t>
            </a:r>
            <a:endParaRPr lang="en-NZ" sz="2400" b="1" i="1" dirty="0"/>
          </a:p>
        </p:txBody>
      </p:sp>
    </p:spTree>
    <p:extLst>
      <p:ext uri="{BB962C8B-B14F-4D97-AF65-F5344CB8AC3E}">
        <p14:creationId xmlns:p14="http://schemas.microsoft.com/office/powerpoint/2010/main" val="2804054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6928" y="2959657"/>
            <a:ext cx="10233763" cy="2554545"/>
          </a:xfrm>
          <a:prstGeom prst="rect">
            <a:avLst/>
          </a:prstGeom>
          <a:noFill/>
        </p:spPr>
        <p:txBody>
          <a:bodyPr wrap="square" rtlCol="0">
            <a:spAutoFit/>
          </a:bodyPr>
          <a:lstStyle/>
          <a:p>
            <a:r>
              <a:rPr lang="en-NZ" sz="3200" b="1" i="1" dirty="0"/>
              <a:t>In the Easter liturgy, the light of the paschal candle lights countless other candles, so is the faith is passed on by contact, from one person to another, just as one candle is lighted from another</a:t>
            </a:r>
            <a:r>
              <a:rPr lang="en-NZ" sz="3200" i="1" dirty="0"/>
              <a:t>.  </a:t>
            </a:r>
          </a:p>
          <a:p>
            <a:r>
              <a:rPr lang="en-NZ" sz="3200" i="1" dirty="0"/>
              <a:t>	</a:t>
            </a:r>
            <a:r>
              <a:rPr lang="en-NZ" sz="3200" i="1" dirty="0"/>
              <a:t>			</a:t>
            </a:r>
            <a:r>
              <a:rPr lang="en-NZ" sz="2800" dirty="0"/>
              <a:t>Pope Francis </a:t>
            </a:r>
            <a:r>
              <a:rPr lang="en-NZ" sz="2800" i="1" dirty="0"/>
              <a:t>Lumen Fidei </a:t>
            </a:r>
            <a:r>
              <a:rPr lang="en-NZ" sz="2800" dirty="0"/>
              <a:t>(37-38)</a:t>
            </a:r>
            <a:endParaRPr lang="en-NZ" sz="2800"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3576" y="370490"/>
            <a:ext cx="9526477" cy="2241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3" name="TextBox 2"/>
          <p:cNvSpPr txBox="1"/>
          <p:nvPr/>
        </p:nvSpPr>
        <p:spPr>
          <a:xfrm>
            <a:off x="1302709" y="5862182"/>
            <a:ext cx="8542751" cy="461665"/>
          </a:xfrm>
          <a:prstGeom prst="rect">
            <a:avLst/>
          </a:prstGeom>
          <a:noFill/>
        </p:spPr>
        <p:txBody>
          <a:bodyPr wrap="square" rtlCol="0">
            <a:spAutoFit/>
          </a:bodyPr>
          <a:lstStyle/>
          <a:p>
            <a:r>
              <a:rPr lang="en-NZ" sz="2400" b="1" dirty="0">
                <a:solidFill>
                  <a:schemeClr val="accent1"/>
                </a:solidFill>
              </a:rPr>
              <a:t>To whom have you passed the light of Christ this week?</a:t>
            </a:r>
            <a:endParaRPr lang="en-NZ" sz="2400" b="1" dirty="0">
              <a:solidFill>
                <a:schemeClr val="accent1"/>
              </a:solidFill>
            </a:endParaRPr>
          </a:p>
        </p:txBody>
      </p:sp>
    </p:spTree>
    <p:extLst>
      <p:ext uri="{BB962C8B-B14F-4D97-AF65-F5344CB8AC3E}">
        <p14:creationId xmlns:p14="http://schemas.microsoft.com/office/powerpoint/2010/main" val="3560930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839789" y="3519817"/>
            <a:ext cx="10634053" cy="2517731"/>
          </a:xfrm>
        </p:spPr>
        <p:txBody>
          <a:bodyPr>
            <a:normAutofit fontScale="92500" lnSpcReduction="20000"/>
          </a:bodyPr>
          <a:lstStyle/>
          <a:p>
            <a:r>
              <a:rPr lang="en-NZ" sz="3200" b="1" dirty="0"/>
              <a:t>“The </a:t>
            </a:r>
            <a:r>
              <a:rPr lang="en-NZ" sz="3200" b="1" dirty="0"/>
              <a:t>heart of its message will always be the same: the God who revealed his immense love in the crucified and risen </a:t>
            </a:r>
            <a:r>
              <a:rPr lang="en-NZ" sz="3200" b="1" dirty="0"/>
              <a:t>Christ” (EG 11)</a:t>
            </a:r>
          </a:p>
          <a:p>
            <a:endParaRPr lang="en-NZ" sz="3200" b="1" dirty="0"/>
          </a:p>
          <a:p>
            <a:endParaRPr lang="en-NZ" sz="3200" b="1" dirty="0"/>
          </a:p>
          <a:p>
            <a:r>
              <a:rPr lang="en-NZ" sz="3200" b="1" dirty="0"/>
              <a:t> </a:t>
            </a:r>
          </a:p>
          <a:p>
            <a:endParaRPr lang="en-NZ"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3576" y="370490"/>
            <a:ext cx="9526477" cy="2241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6" name="TextBox 5"/>
          <p:cNvSpPr txBox="1"/>
          <p:nvPr/>
        </p:nvSpPr>
        <p:spPr>
          <a:xfrm>
            <a:off x="1164923" y="5336089"/>
            <a:ext cx="10308919" cy="707886"/>
          </a:xfrm>
          <a:prstGeom prst="rect">
            <a:avLst/>
          </a:prstGeom>
          <a:noFill/>
        </p:spPr>
        <p:txBody>
          <a:bodyPr wrap="square" rtlCol="0">
            <a:spAutoFit/>
          </a:bodyPr>
          <a:lstStyle/>
          <a:p>
            <a:r>
              <a:rPr lang="en-NZ" sz="2000" b="1" i="1" dirty="0"/>
              <a:t>What does the resurrection mean to you? How can you describe it to someone who has no idea?</a:t>
            </a:r>
          </a:p>
          <a:p>
            <a:r>
              <a:rPr lang="en-NZ" sz="2000" b="1" i="1" dirty="0"/>
              <a:t>How is it relevant to Anzac day?</a:t>
            </a:r>
            <a:endParaRPr lang="en-NZ" sz="2000" b="1" i="1" dirty="0"/>
          </a:p>
        </p:txBody>
      </p:sp>
    </p:spTree>
    <p:extLst>
      <p:ext uri="{BB962C8B-B14F-4D97-AF65-F5344CB8AC3E}">
        <p14:creationId xmlns:p14="http://schemas.microsoft.com/office/powerpoint/2010/main" val="3800933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89974" y="2843409"/>
            <a:ext cx="9614159" cy="2379945"/>
          </a:xfrm>
        </p:spPr>
        <p:txBody>
          <a:bodyPr>
            <a:normAutofit fontScale="92500"/>
          </a:bodyPr>
          <a:lstStyle/>
          <a:p>
            <a:r>
              <a:rPr lang="en-NZ" sz="3600" b="1" i="1" dirty="0">
                <a:solidFill>
                  <a:schemeClr val="accent1"/>
                </a:solidFill>
              </a:rPr>
              <a:t>Let us not flee from the resurrection of Jesus, let us never give up, come what will. May nothing inspire more than his life, which impels us onwards</a:t>
            </a:r>
            <a:r>
              <a:rPr lang="en-NZ" sz="3600" b="1" i="1" dirty="0">
                <a:solidFill>
                  <a:schemeClr val="accent1"/>
                </a:solidFill>
              </a:rPr>
              <a:t>! </a:t>
            </a:r>
            <a:r>
              <a:rPr lang="en-NZ" sz="3600" b="1" i="1" dirty="0"/>
              <a:t> </a:t>
            </a:r>
            <a:r>
              <a:rPr lang="en-NZ" sz="3600" i="1" dirty="0"/>
              <a:t>(EG3)</a:t>
            </a:r>
            <a:endParaRPr lang="en-NZ" sz="3600" i="1" dirty="0"/>
          </a:p>
          <a:p>
            <a:r>
              <a:rPr lang="en-NZ" sz="3600" dirty="0"/>
              <a:t> </a:t>
            </a: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6344" y="343799"/>
            <a:ext cx="9177791" cy="2241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6" name="TextBox 5"/>
          <p:cNvSpPr txBox="1"/>
          <p:nvPr/>
        </p:nvSpPr>
        <p:spPr>
          <a:xfrm>
            <a:off x="1002083" y="5022938"/>
            <a:ext cx="10108504" cy="1200329"/>
          </a:xfrm>
          <a:prstGeom prst="rect">
            <a:avLst/>
          </a:prstGeom>
          <a:noFill/>
        </p:spPr>
        <p:txBody>
          <a:bodyPr wrap="square" rtlCol="0">
            <a:spAutoFit/>
          </a:bodyPr>
          <a:lstStyle/>
          <a:p>
            <a:r>
              <a:rPr lang="en-NZ" sz="2400" b="1" i="1" dirty="0"/>
              <a:t>Christ has died !  Christ is risen! Christ will come again!  What does this mean for you? How would you describe what it means to your work or school mates? </a:t>
            </a:r>
            <a:endParaRPr lang="en-NZ" sz="2400" b="1" i="1" dirty="0"/>
          </a:p>
        </p:txBody>
      </p:sp>
    </p:spTree>
    <p:extLst>
      <p:ext uri="{BB962C8B-B14F-4D97-AF65-F5344CB8AC3E}">
        <p14:creationId xmlns:p14="http://schemas.microsoft.com/office/powerpoint/2010/main" val="13936955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013392" y="3219219"/>
            <a:ext cx="9728405" cy="2292235"/>
          </a:xfrm>
        </p:spPr>
        <p:txBody>
          <a:bodyPr>
            <a:normAutofit/>
          </a:bodyPr>
          <a:lstStyle/>
          <a:p>
            <a:r>
              <a:rPr lang="en-NZ" sz="3200" dirty="0"/>
              <a:t> “We </a:t>
            </a:r>
            <a:r>
              <a:rPr lang="en-NZ" sz="3200" dirty="0"/>
              <a:t>discover a profound law of reality: that life is attained and matures in the measure that it is offered up in order to give life to others.</a:t>
            </a:r>
          </a:p>
          <a:p>
            <a:r>
              <a:rPr lang="en-NZ" sz="3200" dirty="0"/>
              <a:t>This is certainly what mission means</a:t>
            </a:r>
            <a:r>
              <a:rPr lang="en-NZ" sz="3200" dirty="0"/>
              <a:t>”. (EG 10)</a:t>
            </a:r>
            <a:endParaRPr lang="en-NZ" sz="3200" dirty="0"/>
          </a:p>
          <a:p>
            <a:endParaRPr lang="en-NZ"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4008" y="268643"/>
            <a:ext cx="9177791" cy="2241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6" name="TextBox 5"/>
          <p:cNvSpPr txBox="1"/>
          <p:nvPr/>
        </p:nvSpPr>
        <p:spPr>
          <a:xfrm>
            <a:off x="1240078" y="5962390"/>
            <a:ext cx="8354860" cy="830997"/>
          </a:xfrm>
          <a:prstGeom prst="rect">
            <a:avLst/>
          </a:prstGeom>
          <a:noFill/>
        </p:spPr>
        <p:txBody>
          <a:bodyPr wrap="square" rtlCol="0">
            <a:spAutoFit/>
          </a:bodyPr>
          <a:lstStyle/>
          <a:p>
            <a:r>
              <a:rPr lang="en-NZ" sz="2400" b="1" i="1" dirty="0"/>
              <a:t>What have you given up in order to bring life to another? What could you? How could the parish help?</a:t>
            </a:r>
            <a:endParaRPr lang="en-NZ" sz="2400" b="1" i="1" dirty="0"/>
          </a:p>
        </p:txBody>
      </p:sp>
    </p:spTree>
    <p:extLst>
      <p:ext uri="{BB962C8B-B14F-4D97-AF65-F5344CB8AC3E}">
        <p14:creationId xmlns:p14="http://schemas.microsoft.com/office/powerpoint/2010/main" val="14353365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365125"/>
            <a:ext cx="3508332" cy="1325563"/>
          </a:xfrm>
        </p:spPr>
        <p:txBody>
          <a:bodyPr/>
          <a:lstStyle/>
          <a:p>
            <a:r>
              <a:rPr lang="en-NZ" b="1" i="1" dirty="0" smtClean="0">
                <a:solidFill>
                  <a:schemeClr val="accent1"/>
                </a:solidFill>
              </a:rPr>
              <a:t>Fit for Mission</a:t>
            </a:r>
            <a:endParaRPr lang="en-NZ" b="1" i="1" dirty="0">
              <a:solidFill>
                <a:schemeClr val="accent1"/>
              </a:solidFill>
            </a:endParaRPr>
          </a:p>
        </p:txBody>
      </p:sp>
      <p:sp>
        <p:nvSpPr>
          <p:cNvPr id="3" name="Content Placeholder 2"/>
          <p:cNvSpPr>
            <a:spLocks noGrp="1"/>
          </p:cNvSpPr>
          <p:nvPr>
            <p:ph idx="1"/>
          </p:nvPr>
        </p:nvSpPr>
        <p:spPr>
          <a:xfrm>
            <a:off x="838200" y="2865287"/>
            <a:ext cx="10515600" cy="4351339"/>
          </a:xfrm>
        </p:spPr>
        <p:txBody>
          <a:bodyPr/>
          <a:lstStyle/>
          <a:p>
            <a:r>
              <a:rPr lang="en-NZ" b="1" i="1" dirty="0" smtClean="0"/>
              <a:t>Christians </a:t>
            </a:r>
            <a:r>
              <a:rPr lang="en-NZ" b="1" i="1" dirty="0"/>
              <a:t>have the duty to proclaim the Gospel without excluding anyone. </a:t>
            </a:r>
            <a:r>
              <a:rPr lang="en-NZ" b="1" i="1" smtClean="0"/>
              <a:t>They </a:t>
            </a:r>
            <a:r>
              <a:rPr lang="en-NZ" b="1" i="1" dirty="0"/>
              <a:t>should appear as people </a:t>
            </a:r>
            <a:r>
              <a:rPr lang="en-NZ" b="1" i="1" dirty="0" smtClean="0"/>
              <a:t>who wish </a:t>
            </a:r>
            <a:r>
              <a:rPr lang="en-NZ" b="1" i="1" dirty="0"/>
              <a:t>to share their joy, who point to a horizon of beauty and who invite others </a:t>
            </a:r>
            <a:r>
              <a:rPr lang="en-NZ" b="1" i="1" dirty="0" smtClean="0"/>
              <a:t>to a </a:t>
            </a:r>
            <a:r>
              <a:rPr lang="en-NZ" b="1" i="1" dirty="0"/>
              <a:t>delicious </a:t>
            </a:r>
            <a:r>
              <a:rPr lang="en-NZ" b="1" i="1" dirty="0" smtClean="0"/>
              <a:t>banquet.(EG 14) </a:t>
            </a:r>
            <a:endParaRPr lang="en-NZ" b="1" i="1"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7262" y="132415"/>
            <a:ext cx="6956509" cy="2241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5" name="TextBox 4"/>
          <p:cNvSpPr txBox="1"/>
          <p:nvPr/>
        </p:nvSpPr>
        <p:spPr>
          <a:xfrm>
            <a:off x="1352813" y="5035464"/>
            <a:ext cx="9619989" cy="400110"/>
          </a:xfrm>
          <a:prstGeom prst="rect">
            <a:avLst/>
          </a:prstGeom>
          <a:noFill/>
        </p:spPr>
        <p:txBody>
          <a:bodyPr wrap="square" rtlCol="0">
            <a:spAutoFit/>
          </a:bodyPr>
          <a:lstStyle/>
          <a:p>
            <a:r>
              <a:rPr lang="en-NZ" sz="2000" b="1" i="1" dirty="0">
                <a:solidFill>
                  <a:schemeClr val="accent1"/>
                </a:solidFill>
              </a:rPr>
              <a:t>Do people say about you – look how </a:t>
            </a:r>
            <a:r>
              <a:rPr lang="en-NZ" sz="2000" b="1" i="1" dirty="0" err="1">
                <a:solidFill>
                  <a:schemeClr val="accent1"/>
                </a:solidFill>
              </a:rPr>
              <a:t>joyfilled</a:t>
            </a:r>
            <a:r>
              <a:rPr lang="en-NZ" sz="2000" b="1" i="1" dirty="0">
                <a:solidFill>
                  <a:schemeClr val="accent1"/>
                </a:solidFill>
              </a:rPr>
              <a:t> he/she is? How could you show that joy?</a:t>
            </a:r>
            <a:endParaRPr lang="en-NZ" sz="2000" b="1" i="1" dirty="0">
              <a:solidFill>
                <a:schemeClr val="accent1"/>
              </a:solidFill>
            </a:endParaRPr>
          </a:p>
        </p:txBody>
      </p:sp>
    </p:spTree>
    <p:extLst>
      <p:ext uri="{BB962C8B-B14F-4D97-AF65-F5344CB8AC3E}">
        <p14:creationId xmlns:p14="http://schemas.microsoft.com/office/powerpoint/2010/main" val="8178537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78</TotalTime>
  <Words>425</Words>
  <Application>Microsoft Office PowerPoint</Application>
  <PresentationFormat>Widescreen</PresentationFormat>
  <Paragraphs>37</Paragraphs>
  <Slides>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Fit For Mission</vt:lpstr>
      <vt:lpstr>Rejoice in the Lord always</vt:lpstr>
      <vt:lpstr>PowerPoint Presentation</vt:lpstr>
      <vt:lpstr>PowerPoint Presentation</vt:lpstr>
      <vt:lpstr>PowerPoint Presentation</vt:lpstr>
      <vt:lpstr>PowerPoint Presentation</vt:lpstr>
      <vt:lpstr>Fit for Mission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Fit For Mission</dc:title>
  <dc:creator>Pat Lythe</dc:creator>
  <cp:lastModifiedBy>Sian Owen</cp:lastModifiedBy>
  <cp:revision>8</cp:revision>
  <dcterms:created xsi:type="dcterms:W3CDTF">2015-04-08T03:04:15Z</dcterms:created>
  <dcterms:modified xsi:type="dcterms:W3CDTF">2015-04-09T00:53:01Z</dcterms:modified>
</cp:coreProperties>
</file>