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2" r:id="rId2"/>
    <p:sldId id="259" r:id="rId3"/>
    <p:sldId id="258"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073" autoAdjust="0"/>
  </p:normalViewPr>
  <p:slideViewPr>
    <p:cSldViewPr>
      <p:cViewPr varScale="1">
        <p:scale>
          <a:sx n="57" d="100"/>
          <a:sy n="57" d="100"/>
        </p:scale>
        <p:origin x="-1464" y="-84"/>
      </p:cViewPr>
      <p:guideLst>
        <p:guide orient="horz" pos="2160"/>
        <p:guide pos="2880"/>
      </p:guideLst>
    </p:cSldViewPr>
  </p:slideViewPr>
  <p:notesTextViewPr>
    <p:cViewPr>
      <p:scale>
        <a:sx n="1" d="1"/>
        <a:sy n="1" d="1"/>
      </p:scale>
      <p:origin x="0" y="0"/>
    </p:cViewPr>
  </p:notesTextViewPr>
  <p:notesViewPr>
    <p:cSldViewPr>
      <p:cViewPr varScale="1">
        <p:scale>
          <a:sx n="60" d="100"/>
          <a:sy n="60" d="100"/>
        </p:scale>
        <p:origin x="-252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3F5868-22FC-47F4-947D-58E680D1B3A4}" type="datetimeFigureOut">
              <a:rPr lang="en-NZ" smtClean="0"/>
              <a:t>4/03/2014</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5E806D-213E-49A2-98DE-F343596A943E}" type="slidenum">
              <a:rPr lang="en-NZ" smtClean="0"/>
              <a:t>‹#›</a:t>
            </a:fld>
            <a:endParaRPr lang="en-NZ"/>
          </a:p>
        </p:txBody>
      </p:sp>
    </p:spTree>
    <p:extLst>
      <p:ext uri="{BB962C8B-B14F-4D97-AF65-F5344CB8AC3E}">
        <p14:creationId xmlns:p14="http://schemas.microsoft.com/office/powerpoint/2010/main" val="3419847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682BD5-10B0-4FCF-878E-0B2F505D14B2}" type="datetimeFigureOut">
              <a:rPr lang="en-NZ" smtClean="0"/>
              <a:t>4/03/2014</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9EE1FE-0DDA-4ABE-B1CE-3CE87AC06EBA}" type="slidenum">
              <a:rPr lang="en-NZ" smtClean="0"/>
              <a:t>‹#›</a:t>
            </a:fld>
            <a:endParaRPr lang="en-NZ"/>
          </a:p>
        </p:txBody>
      </p:sp>
    </p:spTree>
    <p:extLst>
      <p:ext uri="{BB962C8B-B14F-4D97-AF65-F5344CB8AC3E}">
        <p14:creationId xmlns:p14="http://schemas.microsoft.com/office/powerpoint/2010/main" val="1499515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This first slide might be used</a:t>
            </a:r>
            <a:r>
              <a:rPr lang="en-NZ" baseline="0" dirty="0" smtClean="0"/>
              <a:t> by itself as a point of reflection – or as a title slide for a short presentation that might include some or all of the following key points.</a:t>
            </a:r>
            <a:endParaRPr lang="en-NZ" dirty="0"/>
          </a:p>
        </p:txBody>
      </p:sp>
      <p:sp>
        <p:nvSpPr>
          <p:cNvPr id="4" name="Slide Number Placeholder 3"/>
          <p:cNvSpPr>
            <a:spLocks noGrp="1"/>
          </p:cNvSpPr>
          <p:nvPr>
            <p:ph type="sldNum" sz="quarter" idx="10"/>
          </p:nvPr>
        </p:nvSpPr>
        <p:spPr/>
        <p:txBody>
          <a:bodyPr/>
          <a:lstStyle/>
          <a:p>
            <a:fld id="{C452C82F-663E-4317-AEF8-581D47D4B4E0}" type="slidenum">
              <a:rPr lang="en-NZ" smtClean="0"/>
              <a:t>1</a:t>
            </a:fld>
            <a:endParaRPr lang="en-NZ"/>
          </a:p>
        </p:txBody>
      </p:sp>
    </p:spTree>
    <p:extLst>
      <p:ext uri="{BB962C8B-B14F-4D97-AF65-F5344CB8AC3E}">
        <p14:creationId xmlns:p14="http://schemas.microsoft.com/office/powerpoint/2010/main" val="3680150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When we talk about being on Mission or missionaries we tend to picture and consider those that go overseas.  In the past the task of missionaries</a:t>
            </a:r>
            <a:r>
              <a:rPr lang="en-NZ" baseline="0" dirty="0" smtClean="0"/>
              <a:t> was deemed to be the making of new Catholics (or at least Christian).  Missionaries would help those in poor countries (some older people will remember collecting for the black babies!!) but the basic missionary thrust was baptism.</a:t>
            </a:r>
          </a:p>
          <a:p>
            <a:endParaRPr lang="en-NZ" baseline="0" dirty="0" smtClean="0"/>
          </a:p>
          <a:p>
            <a:r>
              <a:rPr lang="en-NZ" baseline="0" dirty="0" smtClean="0"/>
              <a:t>We are now reclaiming the role of mission as a result of our Baptism. We are called to go out and share the Good News. This is reflected in the final dismissal at Mass which basically is saying “you have been fed now go out and share”.</a:t>
            </a:r>
            <a:endParaRPr lang="en-NZ" dirty="0"/>
          </a:p>
        </p:txBody>
      </p:sp>
      <p:sp>
        <p:nvSpPr>
          <p:cNvPr id="4" name="Slide Number Placeholder 3"/>
          <p:cNvSpPr>
            <a:spLocks noGrp="1"/>
          </p:cNvSpPr>
          <p:nvPr>
            <p:ph type="sldNum" sz="quarter" idx="10"/>
          </p:nvPr>
        </p:nvSpPr>
        <p:spPr/>
        <p:txBody>
          <a:bodyPr/>
          <a:lstStyle/>
          <a:p>
            <a:fld id="{E29EE1FE-0DDA-4ABE-B1CE-3CE87AC06EBA}" type="slidenum">
              <a:rPr lang="en-NZ" smtClean="0"/>
              <a:t>2</a:t>
            </a:fld>
            <a:endParaRPr lang="en-NZ"/>
          </a:p>
        </p:txBody>
      </p:sp>
    </p:spTree>
    <p:extLst>
      <p:ext uri="{BB962C8B-B14F-4D97-AF65-F5344CB8AC3E}">
        <p14:creationId xmlns:p14="http://schemas.microsoft.com/office/powerpoint/2010/main" val="715933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Mission is about</a:t>
            </a:r>
            <a:r>
              <a:rPr lang="en-NZ" baseline="0" dirty="0" smtClean="0"/>
              <a:t> presenting the face of Christ to those we meet. “Christ has no body now but yours.....” St Teresa of Avila.</a:t>
            </a:r>
          </a:p>
          <a:p>
            <a:r>
              <a:rPr lang="en-NZ" baseline="0" dirty="0" smtClean="0"/>
              <a:t>This is not just the task of the ordained, the religious it is each and every Baptised person’s responsibility.  We are on Mission in our families, in our workplace, in our local communities.  When we question injustice, when we pray with others, when we help someone, when we laugh with people, when we see hope in hopeless situations we are living out our call to be on Mission.</a:t>
            </a:r>
            <a:endParaRPr lang="en-NZ" dirty="0"/>
          </a:p>
        </p:txBody>
      </p:sp>
      <p:sp>
        <p:nvSpPr>
          <p:cNvPr id="4" name="Slide Number Placeholder 3"/>
          <p:cNvSpPr>
            <a:spLocks noGrp="1"/>
          </p:cNvSpPr>
          <p:nvPr>
            <p:ph type="sldNum" sz="quarter" idx="10"/>
          </p:nvPr>
        </p:nvSpPr>
        <p:spPr/>
        <p:txBody>
          <a:bodyPr/>
          <a:lstStyle/>
          <a:p>
            <a:fld id="{E29EE1FE-0DDA-4ABE-B1CE-3CE87AC06EBA}" type="slidenum">
              <a:rPr lang="en-NZ" smtClean="0"/>
              <a:t>3</a:t>
            </a:fld>
            <a:endParaRPr lang="en-NZ"/>
          </a:p>
        </p:txBody>
      </p:sp>
    </p:spTree>
    <p:extLst>
      <p:ext uri="{BB962C8B-B14F-4D97-AF65-F5344CB8AC3E}">
        <p14:creationId xmlns:p14="http://schemas.microsoft.com/office/powerpoint/2010/main" val="586376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Three fold aspect of Mission</a:t>
            </a:r>
          </a:p>
          <a:p>
            <a:r>
              <a:rPr lang="en-NZ" dirty="0" smtClean="0"/>
              <a:t>Message: Romans 16-25-26 – we share the Good</a:t>
            </a:r>
            <a:r>
              <a:rPr lang="en-NZ" baseline="0" dirty="0" smtClean="0"/>
              <a:t> News that we are loved unconditionally by God, that all people are created in the image and likeness of God and therefore have innate dignity, ….</a:t>
            </a:r>
            <a:endParaRPr lang="en-NZ" dirty="0" smtClean="0"/>
          </a:p>
          <a:p>
            <a:r>
              <a:rPr lang="en-NZ" dirty="0" smtClean="0"/>
              <a:t>Witness: Acts 2:42-47 - our communities/families show by their life</a:t>
            </a:r>
            <a:r>
              <a:rPr lang="en-NZ" baseline="0" dirty="0" smtClean="0"/>
              <a:t> and actions that they are communities of hope that reach out to others.</a:t>
            </a:r>
            <a:endParaRPr lang="en-NZ" dirty="0" smtClean="0"/>
          </a:p>
          <a:p>
            <a:r>
              <a:rPr lang="en-NZ" dirty="0" smtClean="0"/>
              <a:t>Service: Walking the talk– if we believe in the Good News of Jesus we do our bit to relieve suffering where-ever</a:t>
            </a:r>
            <a:r>
              <a:rPr lang="en-NZ" baseline="0" dirty="0" smtClean="0"/>
              <a:t> we stumble across it</a:t>
            </a:r>
            <a:endParaRPr lang="en-NZ" dirty="0" smtClean="0"/>
          </a:p>
          <a:p>
            <a:endParaRPr lang="en-NZ" dirty="0"/>
          </a:p>
        </p:txBody>
      </p:sp>
      <p:sp>
        <p:nvSpPr>
          <p:cNvPr id="4" name="Slide Number Placeholder 3"/>
          <p:cNvSpPr>
            <a:spLocks noGrp="1"/>
          </p:cNvSpPr>
          <p:nvPr>
            <p:ph type="sldNum" sz="quarter" idx="10"/>
          </p:nvPr>
        </p:nvSpPr>
        <p:spPr/>
        <p:txBody>
          <a:bodyPr/>
          <a:lstStyle/>
          <a:p>
            <a:fld id="{E29EE1FE-0DDA-4ABE-B1CE-3CE87AC06EBA}" type="slidenum">
              <a:rPr lang="en-NZ" smtClean="0"/>
              <a:t>4</a:t>
            </a:fld>
            <a:endParaRPr lang="en-NZ"/>
          </a:p>
        </p:txBody>
      </p:sp>
    </p:spTree>
    <p:extLst>
      <p:ext uri="{BB962C8B-B14F-4D97-AF65-F5344CB8AC3E}">
        <p14:creationId xmlns:p14="http://schemas.microsoft.com/office/powerpoint/2010/main" val="1998882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Sometimes we talk about our mission or the parish’s mission or even the diocesan mission – it is however Jesus’ mission that we participate in. It is God’s work not ours and sometimes it is thankless</a:t>
            </a:r>
            <a:r>
              <a:rPr lang="en-NZ" baseline="0" dirty="0" smtClean="0"/>
              <a:t> as we don’t see immediate results.  Jesus knows this and experienced it himself. All those whose lives he touched during his ministry and how few supported him. The Parable of the Sower and the seeds — Mark 4:3-9, is a reminder that it is not about us and getting results it is about living our Baptismal commitment and leaving the rest to God.</a:t>
            </a:r>
            <a:endParaRPr lang="en-NZ" dirty="0"/>
          </a:p>
        </p:txBody>
      </p:sp>
      <p:sp>
        <p:nvSpPr>
          <p:cNvPr id="4" name="Slide Number Placeholder 3"/>
          <p:cNvSpPr>
            <a:spLocks noGrp="1"/>
          </p:cNvSpPr>
          <p:nvPr>
            <p:ph type="sldNum" sz="quarter" idx="10"/>
          </p:nvPr>
        </p:nvSpPr>
        <p:spPr/>
        <p:txBody>
          <a:bodyPr/>
          <a:lstStyle/>
          <a:p>
            <a:fld id="{E29EE1FE-0DDA-4ABE-B1CE-3CE87AC06EBA}" type="slidenum">
              <a:rPr lang="en-NZ" smtClean="0"/>
              <a:t>5</a:t>
            </a:fld>
            <a:endParaRPr lang="en-NZ"/>
          </a:p>
        </p:txBody>
      </p:sp>
    </p:spTree>
    <p:extLst>
      <p:ext uri="{BB962C8B-B14F-4D97-AF65-F5344CB8AC3E}">
        <p14:creationId xmlns:p14="http://schemas.microsoft.com/office/powerpoint/2010/main" val="970351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71358BE4-E7BC-4DC7-9708-D18CA1590F3C}" type="datetimeFigureOut">
              <a:rPr lang="en-NZ" smtClean="0"/>
              <a:t>4/03/2014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D27B128-327B-4FED-8D69-A30563915451}" type="slidenum">
              <a:rPr lang="en-NZ" smtClean="0"/>
              <a:t>‹#›</a:t>
            </a:fld>
            <a:endParaRPr lang="en-NZ"/>
          </a:p>
        </p:txBody>
      </p:sp>
    </p:spTree>
    <p:extLst>
      <p:ext uri="{BB962C8B-B14F-4D97-AF65-F5344CB8AC3E}">
        <p14:creationId xmlns:p14="http://schemas.microsoft.com/office/powerpoint/2010/main" val="2433678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71358BE4-E7BC-4DC7-9708-D18CA1590F3C}" type="datetimeFigureOut">
              <a:rPr lang="en-NZ" smtClean="0"/>
              <a:t>4/03/2014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D27B128-327B-4FED-8D69-A30563915451}" type="slidenum">
              <a:rPr lang="en-NZ" smtClean="0"/>
              <a:t>‹#›</a:t>
            </a:fld>
            <a:endParaRPr lang="en-NZ"/>
          </a:p>
        </p:txBody>
      </p:sp>
    </p:spTree>
    <p:extLst>
      <p:ext uri="{BB962C8B-B14F-4D97-AF65-F5344CB8AC3E}">
        <p14:creationId xmlns:p14="http://schemas.microsoft.com/office/powerpoint/2010/main" val="299057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71358BE4-E7BC-4DC7-9708-D18CA1590F3C}" type="datetimeFigureOut">
              <a:rPr lang="en-NZ" smtClean="0"/>
              <a:t>4/03/2014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D27B128-327B-4FED-8D69-A30563915451}" type="slidenum">
              <a:rPr lang="en-NZ" smtClean="0"/>
              <a:t>‹#›</a:t>
            </a:fld>
            <a:endParaRPr lang="en-NZ"/>
          </a:p>
        </p:txBody>
      </p:sp>
    </p:spTree>
    <p:extLst>
      <p:ext uri="{BB962C8B-B14F-4D97-AF65-F5344CB8AC3E}">
        <p14:creationId xmlns:p14="http://schemas.microsoft.com/office/powerpoint/2010/main" val="3471934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NZ"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71358BE4-E7BC-4DC7-9708-D18CA1590F3C}" type="datetimeFigureOut">
              <a:rPr lang="en-NZ" smtClean="0"/>
              <a:t>4/03/2014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D27B128-327B-4FED-8D69-A30563915451}" type="slidenum">
              <a:rPr lang="en-NZ" smtClean="0"/>
              <a:t>‹#›</a:t>
            </a:fld>
            <a:endParaRPr lang="en-NZ"/>
          </a:p>
        </p:txBody>
      </p:sp>
      <p:pic>
        <p:nvPicPr>
          <p:cNvPr id="7" name="Picture 6"/>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135" b="100000" l="0" r="100000"/>
                    </a14:imgEffect>
                  </a14:imgLayer>
                </a14:imgProps>
              </a:ext>
              <a:ext uri="{28A0092B-C50C-407E-A947-70E740481C1C}">
                <a14:useLocalDpi xmlns:a14="http://schemas.microsoft.com/office/drawing/2010/main" val="0"/>
              </a:ext>
            </a:extLst>
          </a:blip>
          <a:stretch>
            <a:fillRect/>
          </a:stretch>
        </p:blipFill>
        <p:spPr>
          <a:xfrm>
            <a:off x="0" y="5445224"/>
            <a:ext cx="1902006" cy="1412776"/>
          </a:xfrm>
          <a:prstGeom prst="rect">
            <a:avLst/>
          </a:prstGeom>
        </p:spPr>
      </p:pic>
    </p:spTree>
    <p:extLst>
      <p:ext uri="{BB962C8B-B14F-4D97-AF65-F5344CB8AC3E}">
        <p14:creationId xmlns:p14="http://schemas.microsoft.com/office/powerpoint/2010/main" val="34708570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358BE4-E7BC-4DC7-9708-D18CA1590F3C}" type="datetimeFigureOut">
              <a:rPr lang="en-NZ" smtClean="0"/>
              <a:t>4/03/2014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D27B128-327B-4FED-8D69-A30563915451}" type="slidenum">
              <a:rPr lang="en-NZ" smtClean="0"/>
              <a:t>‹#›</a:t>
            </a:fld>
            <a:endParaRPr lang="en-NZ"/>
          </a:p>
        </p:txBody>
      </p:sp>
    </p:spTree>
    <p:extLst>
      <p:ext uri="{BB962C8B-B14F-4D97-AF65-F5344CB8AC3E}">
        <p14:creationId xmlns:p14="http://schemas.microsoft.com/office/powerpoint/2010/main" val="319869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71358BE4-E7BC-4DC7-9708-D18CA1590F3C}" type="datetimeFigureOut">
              <a:rPr lang="en-NZ" smtClean="0"/>
              <a:t>4/03/2014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D27B128-327B-4FED-8D69-A30563915451}" type="slidenum">
              <a:rPr lang="en-NZ" smtClean="0"/>
              <a:t>‹#›</a:t>
            </a:fld>
            <a:endParaRPr lang="en-NZ"/>
          </a:p>
        </p:txBody>
      </p:sp>
    </p:spTree>
    <p:extLst>
      <p:ext uri="{BB962C8B-B14F-4D97-AF65-F5344CB8AC3E}">
        <p14:creationId xmlns:p14="http://schemas.microsoft.com/office/powerpoint/2010/main" val="2719852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71358BE4-E7BC-4DC7-9708-D18CA1590F3C}" type="datetimeFigureOut">
              <a:rPr lang="en-NZ" smtClean="0"/>
              <a:t>4/03/2014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BD27B128-327B-4FED-8D69-A30563915451}" type="slidenum">
              <a:rPr lang="en-NZ" smtClean="0"/>
              <a:t>‹#›</a:t>
            </a:fld>
            <a:endParaRPr lang="en-NZ"/>
          </a:p>
        </p:txBody>
      </p:sp>
    </p:spTree>
    <p:extLst>
      <p:ext uri="{BB962C8B-B14F-4D97-AF65-F5344CB8AC3E}">
        <p14:creationId xmlns:p14="http://schemas.microsoft.com/office/powerpoint/2010/main" val="2177913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71358BE4-E7BC-4DC7-9708-D18CA1590F3C}" type="datetimeFigureOut">
              <a:rPr lang="en-NZ" smtClean="0"/>
              <a:t>4/03/2014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BD27B128-327B-4FED-8D69-A30563915451}" type="slidenum">
              <a:rPr lang="en-NZ" smtClean="0"/>
              <a:t>‹#›</a:t>
            </a:fld>
            <a:endParaRPr lang="en-NZ"/>
          </a:p>
        </p:txBody>
      </p:sp>
    </p:spTree>
    <p:extLst>
      <p:ext uri="{BB962C8B-B14F-4D97-AF65-F5344CB8AC3E}">
        <p14:creationId xmlns:p14="http://schemas.microsoft.com/office/powerpoint/2010/main" val="1560425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58BE4-E7BC-4DC7-9708-D18CA1590F3C}" type="datetimeFigureOut">
              <a:rPr lang="en-NZ" smtClean="0"/>
              <a:t>4/03/2014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BD27B128-327B-4FED-8D69-A30563915451}" type="slidenum">
              <a:rPr lang="en-NZ" smtClean="0"/>
              <a:t>‹#›</a:t>
            </a:fld>
            <a:endParaRPr lang="en-NZ"/>
          </a:p>
        </p:txBody>
      </p:sp>
    </p:spTree>
    <p:extLst>
      <p:ext uri="{BB962C8B-B14F-4D97-AF65-F5344CB8AC3E}">
        <p14:creationId xmlns:p14="http://schemas.microsoft.com/office/powerpoint/2010/main" val="2534204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58BE4-E7BC-4DC7-9708-D18CA1590F3C}" type="datetimeFigureOut">
              <a:rPr lang="en-NZ" smtClean="0"/>
              <a:t>4/03/2014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D27B128-327B-4FED-8D69-A30563915451}" type="slidenum">
              <a:rPr lang="en-NZ" smtClean="0"/>
              <a:t>‹#›</a:t>
            </a:fld>
            <a:endParaRPr lang="en-NZ"/>
          </a:p>
        </p:txBody>
      </p:sp>
    </p:spTree>
    <p:extLst>
      <p:ext uri="{BB962C8B-B14F-4D97-AF65-F5344CB8AC3E}">
        <p14:creationId xmlns:p14="http://schemas.microsoft.com/office/powerpoint/2010/main" val="26839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58BE4-E7BC-4DC7-9708-D18CA1590F3C}" type="datetimeFigureOut">
              <a:rPr lang="en-NZ" smtClean="0"/>
              <a:t>4/03/2014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D27B128-327B-4FED-8D69-A30563915451}" type="slidenum">
              <a:rPr lang="en-NZ" smtClean="0"/>
              <a:t>‹#›</a:t>
            </a:fld>
            <a:endParaRPr lang="en-NZ"/>
          </a:p>
        </p:txBody>
      </p:sp>
    </p:spTree>
    <p:extLst>
      <p:ext uri="{BB962C8B-B14F-4D97-AF65-F5344CB8AC3E}">
        <p14:creationId xmlns:p14="http://schemas.microsoft.com/office/powerpoint/2010/main" val="3335146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58BE4-E7BC-4DC7-9708-D18CA1590F3C}" type="datetimeFigureOut">
              <a:rPr lang="en-NZ" smtClean="0"/>
              <a:t>4/03/2014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7B128-327B-4FED-8D69-A30563915451}" type="slidenum">
              <a:rPr lang="en-NZ" smtClean="0"/>
              <a:t>‹#›</a:t>
            </a:fld>
            <a:endParaRPr lang="en-NZ"/>
          </a:p>
        </p:txBody>
      </p:sp>
    </p:spTree>
    <p:extLst>
      <p:ext uri="{BB962C8B-B14F-4D97-AF65-F5344CB8AC3E}">
        <p14:creationId xmlns:p14="http://schemas.microsoft.com/office/powerpoint/2010/main" val="4220428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0979" y="3501008"/>
            <a:ext cx="7772400" cy="794519"/>
          </a:xfrm>
        </p:spPr>
        <p:txBody>
          <a:bodyPr>
            <a:normAutofit fontScale="90000"/>
          </a:bodyPr>
          <a:lstStyle/>
          <a:p>
            <a:r>
              <a:rPr lang="en-NZ" sz="6700" b="1" dirty="0">
                <a:solidFill>
                  <a:srgbClr val="0070C0"/>
                </a:solidFill>
              </a:rPr>
              <a:t>Fit For </a:t>
            </a:r>
            <a:r>
              <a:rPr lang="en-NZ" sz="6700" b="1" dirty="0" smtClean="0">
                <a:solidFill>
                  <a:srgbClr val="0070C0"/>
                </a:solidFill>
              </a:rPr>
              <a:t>Mission</a:t>
            </a:r>
            <a:br>
              <a:rPr lang="en-NZ" sz="6700" b="1" dirty="0" smtClean="0">
                <a:solidFill>
                  <a:srgbClr val="0070C0"/>
                </a:solidFill>
              </a:rPr>
            </a:br>
            <a:r>
              <a:rPr lang="en-NZ" b="1" dirty="0" err="1">
                <a:solidFill>
                  <a:schemeClr val="accent1"/>
                </a:solidFill>
                <a:effectLst/>
              </a:rPr>
              <a:t>Takatū</a:t>
            </a:r>
            <a:r>
              <a:rPr lang="en-NZ" b="1" dirty="0">
                <a:solidFill>
                  <a:schemeClr val="accent1"/>
                </a:solidFill>
                <a:effectLst/>
              </a:rPr>
              <a:t> Ki </a:t>
            </a:r>
            <a:r>
              <a:rPr lang="en-NZ" b="1" dirty="0" err="1">
                <a:solidFill>
                  <a:schemeClr val="accent1"/>
                </a:solidFill>
                <a:effectLst/>
              </a:rPr>
              <a:t>Te</a:t>
            </a:r>
            <a:r>
              <a:rPr lang="en-NZ" b="1" dirty="0">
                <a:solidFill>
                  <a:schemeClr val="accent1"/>
                </a:solidFill>
                <a:effectLst/>
              </a:rPr>
              <a:t> Mau I </a:t>
            </a:r>
            <a:r>
              <a:rPr lang="en-NZ" b="1" dirty="0" err="1">
                <a:solidFill>
                  <a:schemeClr val="accent1"/>
                </a:solidFill>
                <a:effectLst/>
              </a:rPr>
              <a:t>Te</a:t>
            </a:r>
            <a:r>
              <a:rPr lang="en-NZ" b="1" dirty="0">
                <a:solidFill>
                  <a:schemeClr val="accent1"/>
                </a:solidFill>
                <a:effectLst/>
              </a:rPr>
              <a:t> </a:t>
            </a:r>
            <a:r>
              <a:rPr lang="en-NZ" b="1" dirty="0" err="1">
                <a:solidFill>
                  <a:schemeClr val="accent1"/>
                </a:solidFill>
                <a:effectLst/>
              </a:rPr>
              <a:t>Rongo</a:t>
            </a:r>
            <a:r>
              <a:rPr lang="en-NZ" b="1" dirty="0">
                <a:solidFill>
                  <a:schemeClr val="accent1"/>
                </a:solidFill>
                <a:effectLst/>
              </a:rPr>
              <a:t> </a:t>
            </a:r>
            <a:r>
              <a:rPr lang="en-NZ" b="1" dirty="0" err="1">
                <a:solidFill>
                  <a:schemeClr val="accent1"/>
                </a:solidFill>
                <a:effectLst/>
              </a:rPr>
              <a:t>Pai</a:t>
            </a:r>
            <a:r>
              <a:rPr lang="en-NZ" dirty="0">
                <a:effectLst/>
              </a:rPr>
              <a:t/>
            </a:r>
            <a:br>
              <a:rPr lang="en-NZ" dirty="0">
                <a:effectLst/>
              </a:rPr>
            </a:br>
            <a:r>
              <a:rPr lang="en-NZ" b="1" dirty="0">
                <a:solidFill>
                  <a:srgbClr val="0070C0"/>
                </a:solidFill>
              </a:rPr>
              <a:t/>
            </a:r>
            <a:br>
              <a:rPr lang="en-NZ" b="1" dirty="0">
                <a:solidFill>
                  <a:srgbClr val="0070C0"/>
                </a:solidFill>
              </a:rPr>
            </a:br>
            <a:r>
              <a:rPr lang="en-NZ" dirty="0"/>
              <a:t> </a:t>
            </a:r>
            <a:br>
              <a:rPr lang="en-NZ" dirty="0"/>
            </a:br>
            <a:endParaRPr lang="en-NZ" dirty="0"/>
          </a:p>
        </p:txBody>
      </p:sp>
      <p:sp>
        <p:nvSpPr>
          <p:cNvPr id="3" name="Subtitle 2"/>
          <p:cNvSpPr>
            <a:spLocks noGrp="1"/>
          </p:cNvSpPr>
          <p:nvPr>
            <p:ph type="subTitle" idx="1"/>
          </p:nvPr>
        </p:nvSpPr>
        <p:spPr>
          <a:xfrm>
            <a:off x="1785392" y="3924493"/>
            <a:ext cx="6400800" cy="1752600"/>
          </a:xfrm>
        </p:spPr>
        <p:txBody>
          <a:bodyPr>
            <a:normAutofit fontScale="92500" lnSpcReduction="20000"/>
          </a:bodyPr>
          <a:lstStyle/>
          <a:p>
            <a:r>
              <a:rPr lang="en-NZ" i="1" kern="1400" dirty="0">
                <a:solidFill>
                  <a:srgbClr val="6666CC"/>
                </a:solidFill>
              </a:rPr>
              <a:t>Are we ready to be Christians full time, showing our</a:t>
            </a:r>
          </a:p>
          <a:p>
            <a:r>
              <a:rPr lang="en-NZ" i="1" kern="1400" dirty="0">
                <a:solidFill>
                  <a:srgbClr val="6666CC"/>
                </a:solidFill>
              </a:rPr>
              <a:t>commitment by word and deed? </a:t>
            </a:r>
          </a:p>
          <a:p>
            <a:pPr algn="r"/>
            <a:r>
              <a:rPr lang="en-NZ" sz="2800" i="1" kern="1400" dirty="0">
                <a:solidFill>
                  <a:srgbClr val="6666CC"/>
                </a:solidFill>
              </a:rPr>
              <a:t>Pope Francis</a:t>
            </a:r>
          </a:p>
          <a:p>
            <a:endParaRPr lang="en-N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786"/>
            <a:ext cx="9177791"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085184"/>
            <a:ext cx="972003" cy="14512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Rectangle 3"/>
          <p:cNvSpPr/>
          <p:nvPr/>
        </p:nvSpPr>
        <p:spPr>
          <a:xfrm>
            <a:off x="2195736" y="5657671"/>
            <a:ext cx="5580112" cy="1200329"/>
          </a:xfrm>
          <a:prstGeom prst="rect">
            <a:avLst/>
          </a:prstGeom>
        </p:spPr>
        <p:txBody>
          <a:bodyPr wrap="square">
            <a:spAutoFit/>
          </a:bodyPr>
          <a:lstStyle/>
          <a:p>
            <a:pPr algn="ctr"/>
            <a:r>
              <a:rPr lang="en-NZ" sz="2400" dirty="0"/>
              <a:t> </a:t>
            </a:r>
            <a:r>
              <a:rPr lang="en-NZ" sz="2400" b="1" cap="all" dirty="0"/>
              <a:t>CATHOLIC DIOCESE OF AUCKLAND </a:t>
            </a:r>
            <a:endParaRPr lang="en-NZ" sz="2400" b="1" dirty="0"/>
          </a:p>
          <a:p>
            <a:pPr algn="ctr"/>
            <a:r>
              <a:rPr lang="en-NZ" sz="2400" dirty="0"/>
              <a:t> </a:t>
            </a:r>
            <a:r>
              <a:rPr lang="en-NZ" sz="2400" i="1" dirty="0" smtClean="0"/>
              <a:t>Pastoral Plan </a:t>
            </a:r>
          </a:p>
          <a:p>
            <a:pPr algn="ctr"/>
            <a:r>
              <a:rPr lang="en-NZ" sz="2400" i="1" dirty="0" smtClean="0"/>
              <a:t>2014-2019</a:t>
            </a:r>
            <a:endParaRPr lang="en-NZ" sz="2400" i="1" dirty="0"/>
          </a:p>
        </p:txBody>
      </p:sp>
    </p:spTree>
    <p:extLst>
      <p:ext uri="{BB962C8B-B14F-4D97-AF65-F5344CB8AC3E}">
        <p14:creationId xmlns:p14="http://schemas.microsoft.com/office/powerpoint/2010/main" val="3277008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Mission?</a:t>
            </a:r>
            <a:endParaRPr lang="en-NZ" dirty="0"/>
          </a:p>
        </p:txBody>
      </p:sp>
      <p:sp>
        <p:nvSpPr>
          <p:cNvPr id="3" name="Content Placeholder 2"/>
          <p:cNvSpPr>
            <a:spLocks noGrp="1"/>
          </p:cNvSpPr>
          <p:nvPr>
            <p:ph idx="1"/>
          </p:nvPr>
        </p:nvSpPr>
        <p:spPr/>
        <p:txBody>
          <a:bodyPr/>
          <a:lstStyle/>
          <a:p>
            <a:r>
              <a:rPr lang="en-NZ" dirty="0" smtClean="0"/>
              <a:t>Used to be consider going overseas and ‘making Catholics’ of the locals</a:t>
            </a:r>
          </a:p>
          <a:p>
            <a:r>
              <a:rPr lang="en-NZ" dirty="0" smtClean="0"/>
              <a:t>Is challenge at end of the Mass</a:t>
            </a:r>
          </a:p>
          <a:p>
            <a:pPr marL="0" indent="0" algn="ctr">
              <a:buNone/>
            </a:pPr>
            <a:r>
              <a:rPr lang="en-NZ" sz="4800" i="1" dirty="0" smtClean="0"/>
              <a:t>Go and announce the </a:t>
            </a:r>
          </a:p>
          <a:p>
            <a:pPr marL="0" indent="0" algn="ctr">
              <a:buNone/>
            </a:pPr>
            <a:r>
              <a:rPr lang="en-NZ" sz="4800" i="1" dirty="0" smtClean="0"/>
              <a:t>Gospel of the Lord.</a:t>
            </a:r>
          </a:p>
          <a:p>
            <a:pPr marL="0" indent="0">
              <a:buNone/>
            </a:pPr>
            <a:endParaRPr lang="en-NZ" dirty="0"/>
          </a:p>
        </p:txBody>
      </p:sp>
    </p:spTree>
    <p:extLst>
      <p:ext uri="{BB962C8B-B14F-4D97-AF65-F5344CB8AC3E}">
        <p14:creationId xmlns:p14="http://schemas.microsoft.com/office/powerpoint/2010/main" val="1218528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bg1"/>
                </a:solidFill>
              </a:rPr>
              <a:t>What is Mission?</a:t>
            </a:r>
            <a:endParaRPr lang="en-NZ" dirty="0">
              <a:solidFill>
                <a:schemeClr val="bg1"/>
              </a:solidFill>
            </a:endParaRPr>
          </a:p>
        </p:txBody>
      </p:sp>
      <p:sp>
        <p:nvSpPr>
          <p:cNvPr id="3" name="Content Placeholder 2"/>
          <p:cNvSpPr>
            <a:spLocks noGrp="1"/>
          </p:cNvSpPr>
          <p:nvPr>
            <p:ph idx="1"/>
          </p:nvPr>
        </p:nvSpPr>
        <p:spPr/>
        <p:txBody>
          <a:bodyPr/>
          <a:lstStyle/>
          <a:p>
            <a:pPr marL="0" indent="0" algn="ctr">
              <a:buNone/>
            </a:pPr>
            <a:r>
              <a:rPr lang="en-NZ" sz="4800" dirty="0" smtClean="0"/>
              <a:t>Go therefore and make disciples of all nations</a:t>
            </a:r>
          </a:p>
          <a:p>
            <a:pPr marL="0" indent="0" algn="r">
              <a:buNone/>
            </a:pPr>
            <a:r>
              <a:rPr lang="en-NZ" dirty="0" smtClean="0"/>
              <a:t>(Matthew 28:19)</a:t>
            </a:r>
          </a:p>
          <a:p>
            <a:pPr marL="0" indent="0">
              <a:buNone/>
            </a:pPr>
            <a:endParaRPr lang="en-NZ" dirty="0"/>
          </a:p>
          <a:p>
            <a:r>
              <a:rPr lang="en-NZ" dirty="0" smtClean="0"/>
              <a:t>We are Christ for others</a:t>
            </a:r>
          </a:p>
          <a:p>
            <a:r>
              <a:rPr lang="en-NZ" dirty="0" smtClean="0"/>
              <a:t>By our Baptism we are called to share the  GOOD NEWS</a:t>
            </a:r>
          </a:p>
          <a:p>
            <a:endParaRPr lang="en-NZ" dirty="0"/>
          </a:p>
        </p:txBody>
      </p:sp>
    </p:spTree>
    <p:extLst>
      <p:ext uri="{BB962C8B-B14F-4D97-AF65-F5344CB8AC3E}">
        <p14:creationId xmlns:p14="http://schemas.microsoft.com/office/powerpoint/2010/main" val="1277327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3408"/>
            <a:ext cx="8229600" cy="1143000"/>
          </a:xfrm>
        </p:spPr>
        <p:txBody>
          <a:bodyPr/>
          <a:lstStyle/>
          <a:p>
            <a:r>
              <a:rPr lang="en-NZ" dirty="0" smtClean="0"/>
              <a:t>What is Mission?</a:t>
            </a:r>
            <a:endParaRPr lang="en-NZ" dirty="0"/>
          </a:p>
        </p:txBody>
      </p:sp>
      <p:sp>
        <p:nvSpPr>
          <p:cNvPr id="3" name="Content Placeholder 2"/>
          <p:cNvSpPr>
            <a:spLocks noGrp="1"/>
          </p:cNvSpPr>
          <p:nvPr>
            <p:ph idx="1"/>
          </p:nvPr>
        </p:nvSpPr>
        <p:spPr>
          <a:xfrm>
            <a:off x="457200" y="764704"/>
            <a:ext cx="8229600" cy="5361459"/>
          </a:xfrm>
        </p:spPr>
        <p:txBody>
          <a:bodyPr>
            <a:normAutofit lnSpcReduction="10000"/>
          </a:bodyPr>
          <a:lstStyle/>
          <a:p>
            <a:pPr marL="0" indent="0">
              <a:buNone/>
            </a:pPr>
            <a:r>
              <a:rPr lang="en-NZ" dirty="0" smtClean="0"/>
              <a:t>Message:</a:t>
            </a:r>
          </a:p>
          <a:p>
            <a:pPr marL="0" indent="0">
              <a:buNone/>
            </a:pPr>
            <a:r>
              <a:rPr lang="en-NZ" dirty="0"/>
              <a:t>	</a:t>
            </a:r>
            <a:r>
              <a:rPr lang="en-NZ" dirty="0" smtClean="0"/>
              <a:t>Proclaiming the Good News that Jesus who 	died is resend and now lives among us.</a:t>
            </a:r>
          </a:p>
          <a:p>
            <a:pPr marL="0" indent="0">
              <a:buNone/>
            </a:pPr>
            <a:endParaRPr lang="en-NZ" sz="2000" dirty="0"/>
          </a:p>
          <a:p>
            <a:pPr marL="0" indent="0">
              <a:buNone/>
            </a:pPr>
            <a:r>
              <a:rPr lang="en-NZ" dirty="0" smtClean="0"/>
              <a:t>Witness:</a:t>
            </a:r>
          </a:p>
          <a:p>
            <a:pPr marL="0" indent="0">
              <a:buNone/>
            </a:pPr>
            <a:r>
              <a:rPr lang="en-NZ" dirty="0"/>
              <a:t>	</a:t>
            </a:r>
            <a:r>
              <a:rPr lang="en-NZ" dirty="0" smtClean="0"/>
              <a:t>Visible demonstration of message, a 	community bound by faith, hope and love.</a:t>
            </a:r>
          </a:p>
          <a:p>
            <a:pPr marL="0" indent="0">
              <a:buNone/>
            </a:pPr>
            <a:endParaRPr lang="en-NZ" dirty="0"/>
          </a:p>
          <a:p>
            <a:pPr marL="0" indent="0">
              <a:buNone/>
            </a:pPr>
            <a:r>
              <a:rPr lang="en-NZ" dirty="0" smtClean="0"/>
              <a:t>Service:</a:t>
            </a:r>
          </a:p>
          <a:p>
            <a:pPr marL="0" indent="0">
              <a:buNone/>
            </a:pPr>
            <a:r>
              <a:rPr lang="en-NZ" dirty="0"/>
              <a:t>	</a:t>
            </a:r>
            <a:r>
              <a:rPr lang="en-NZ" dirty="0" smtClean="0"/>
              <a:t>Healing &amp; reconciling as Jesus did.</a:t>
            </a:r>
            <a:endParaRPr lang="en-NZ" dirty="0"/>
          </a:p>
        </p:txBody>
      </p:sp>
    </p:spTree>
    <p:extLst>
      <p:ext uri="{BB962C8B-B14F-4D97-AF65-F5344CB8AC3E}">
        <p14:creationId xmlns:p14="http://schemas.microsoft.com/office/powerpoint/2010/main" val="3750432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It’s NOT ours</a:t>
            </a:r>
            <a:endParaRPr lang="en-NZ" dirty="0"/>
          </a:p>
        </p:txBody>
      </p:sp>
      <p:sp>
        <p:nvSpPr>
          <p:cNvPr id="3" name="Content Placeholder 2"/>
          <p:cNvSpPr>
            <a:spLocks noGrp="1"/>
          </p:cNvSpPr>
          <p:nvPr>
            <p:ph idx="1"/>
          </p:nvPr>
        </p:nvSpPr>
        <p:spPr>
          <a:xfrm>
            <a:off x="539552" y="2132856"/>
            <a:ext cx="8229600" cy="4525963"/>
          </a:xfrm>
        </p:spPr>
        <p:txBody>
          <a:bodyPr>
            <a:normAutofit/>
          </a:bodyPr>
          <a:lstStyle/>
          <a:p>
            <a:pPr marL="0" indent="0" algn="ctr">
              <a:buNone/>
            </a:pPr>
            <a:r>
              <a:rPr lang="en-NZ" sz="4800" i="1" dirty="0" smtClean="0"/>
              <a:t>The Church does not have a mission.</a:t>
            </a:r>
          </a:p>
          <a:p>
            <a:pPr marL="0" indent="0" algn="ctr">
              <a:buNone/>
            </a:pPr>
            <a:r>
              <a:rPr lang="en-NZ" sz="4800" i="1" dirty="0" smtClean="0"/>
              <a:t>No, the mission of Jesus has a Church!</a:t>
            </a:r>
            <a:endParaRPr lang="en-NZ" sz="4800" i="1" dirty="0"/>
          </a:p>
        </p:txBody>
      </p:sp>
    </p:spTree>
    <p:extLst>
      <p:ext uri="{BB962C8B-B14F-4D97-AF65-F5344CB8AC3E}">
        <p14:creationId xmlns:p14="http://schemas.microsoft.com/office/powerpoint/2010/main" val="2168060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585</Words>
  <Application>Microsoft Office PowerPoint</Application>
  <PresentationFormat>On-screen Show (4:3)</PresentationFormat>
  <Paragraphs>46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Fit For Mission Takatū Ki Te Mau I Te Rongo Pai    </vt:lpstr>
      <vt:lpstr>What is Mission?</vt:lpstr>
      <vt:lpstr>What is Mission?</vt:lpstr>
      <vt:lpstr>What is Mission?</vt:lpstr>
      <vt:lpstr>It’s NOT ours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 For Mission</dc:title>
  <dc:creator>Sian Owen</dc:creator>
  <cp:lastModifiedBy>Sian Owen</cp:lastModifiedBy>
  <cp:revision>9</cp:revision>
  <dcterms:created xsi:type="dcterms:W3CDTF">2013-12-20T02:58:16Z</dcterms:created>
  <dcterms:modified xsi:type="dcterms:W3CDTF">2014-03-04T02:06:07Z</dcterms:modified>
</cp:coreProperties>
</file>